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28" r:id="rId5"/>
  </p:sldMasterIdLst>
  <p:notesMasterIdLst>
    <p:notesMasterId r:id="rId18"/>
  </p:notesMasterIdLst>
  <p:handoutMasterIdLst>
    <p:handoutMasterId r:id="rId19"/>
  </p:handoutMasterIdLst>
  <p:sldIdLst>
    <p:sldId id="438" r:id="rId6"/>
    <p:sldId id="437" r:id="rId7"/>
    <p:sldId id="439" r:id="rId8"/>
    <p:sldId id="440" r:id="rId9"/>
    <p:sldId id="441" r:id="rId10"/>
    <p:sldId id="442" r:id="rId11"/>
    <p:sldId id="443" r:id="rId12"/>
    <p:sldId id="445" r:id="rId13"/>
    <p:sldId id="444" r:id="rId14"/>
    <p:sldId id="448" r:id="rId15"/>
    <p:sldId id="446" r:id="rId16"/>
    <p:sldId id="447" r:id="rId17"/>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A15"/>
    <a:srgbClr val="EE3C5B"/>
    <a:srgbClr val="8CC13E"/>
    <a:srgbClr val="328CCB"/>
    <a:srgbClr val="C05892"/>
    <a:srgbClr val="4B004A"/>
    <a:srgbClr val="009900"/>
    <a:srgbClr val="00CC66"/>
    <a:srgbClr val="A43F86"/>
    <a:srgbClr val="ECC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39C0F0-7B94-4D2E-B365-E69DCC252B2E}" v="6" dt="2025-08-20T12:46:17.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71" autoAdjust="0"/>
    <p:restoredTop sz="88429" autoAdjust="0"/>
  </p:normalViewPr>
  <p:slideViewPr>
    <p:cSldViewPr>
      <p:cViewPr varScale="1">
        <p:scale>
          <a:sx n="98" d="100"/>
          <a:sy n="98" d="100"/>
        </p:scale>
        <p:origin x="1788" y="7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9" d="100"/>
          <a:sy n="89" d="100"/>
        </p:scale>
        <p:origin x="4144" y="1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Green" userId="14bd997e-9ae1-4552-a146-96fdaf1ecef7" providerId="ADAL" clId="{8439C0F0-7B94-4D2E-B365-E69DCC252B2E}"/>
    <pc:docChg chg="undo custSel addSld delSld modSld sldOrd">
      <pc:chgData name="Clare Green" userId="14bd997e-9ae1-4552-a146-96fdaf1ecef7" providerId="ADAL" clId="{8439C0F0-7B94-4D2E-B365-E69DCC252B2E}" dt="2025-08-20T14:26:08.323" v="2800" actId="20577"/>
      <pc:docMkLst>
        <pc:docMk/>
      </pc:docMkLst>
      <pc:sldChg chg="addSp delSp modSp mod">
        <pc:chgData name="Clare Green" userId="14bd997e-9ae1-4552-a146-96fdaf1ecef7" providerId="ADAL" clId="{8439C0F0-7B94-4D2E-B365-E69DCC252B2E}" dt="2025-08-20T11:51:41.558" v="707" actId="1076"/>
        <pc:sldMkLst>
          <pc:docMk/>
          <pc:sldMk cId="1612190510" sldId="437"/>
        </pc:sldMkLst>
        <pc:spChg chg="del">
          <ac:chgData name="Clare Green" userId="14bd997e-9ae1-4552-a146-96fdaf1ecef7" providerId="ADAL" clId="{8439C0F0-7B94-4D2E-B365-E69DCC252B2E}" dt="2025-08-20T11:28:42.822" v="29" actId="478"/>
          <ac:spMkLst>
            <pc:docMk/>
            <pc:sldMk cId="1612190510" sldId="437"/>
            <ac:spMk id="4" creationId="{3D070676-37DB-8C85-79C9-D59CD8C8B428}"/>
          </ac:spMkLst>
        </pc:spChg>
        <pc:spChg chg="mod">
          <ac:chgData name="Clare Green" userId="14bd997e-9ae1-4552-a146-96fdaf1ecef7" providerId="ADAL" clId="{8439C0F0-7B94-4D2E-B365-E69DCC252B2E}" dt="2025-08-20T11:28:32.409" v="28" actId="122"/>
          <ac:spMkLst>
            <pc:docMk/>
            <pc:sldMk cId="1612190510" sldId="437"/>
            <ac:spMk id="6" creationId="{933645DE-F034-C407-F55D-D3D75F4EE912}"/>
          </ac:spMkLst>
        </pc:spChg>
        <pc:spChg chg="mod">
          <ac:chgData name="Clare Green" userId="14bd997e-9ae1-4552-a146-96fdaf1ecef7" providerId="ADAL" clId="{8439C0F0-7B94-4D2E-B365-E69DCC252B2E}" dt="2025-08-20T11:42:21.171" v="165" actId="207"/>
          <ac:spMkLst>
            <pc:docMk/>
            <pc:sldMk cId="1612190510" sldId="437"/>
            <ac:spMk id="8" creationId="{00000000-0000-0000-0000-000000000000}"/>
          </ac:spMkLst>
        </pc:spChg>
        <pc:spChg chg="del">
          <ac:chgData name="Clare Green" userId="14bd997e-9ae1-4552-a146-96fdaf1ecef7" providerId="ADAL" clId="{8439C0F0-7B94-4D2E-B365-E69DCC252B2E}" dt="2025-08-20T11:28:47.041" v="30" actId="478"/>
          <ac:spMkLst>
            <pc:docMk/>
            <pc:sldMk cId="1612190510" sldId="437"/>
            <ac:spMk id="9" creationId="{02557EAA-4FBA-3F7F-6ACA-F6E41DB90EC9}"/>
          </ac:spMkLst>
        </pc:spChg>
        <pc:picChg chg="add mod">
          <ac:chgData name="Clare Green" userId="14bd997e-9ae1-4552-a146-96fdaf1ecef7" providerId="ADAL" clId="{8439C0F0-7B94-4D2E-B365-E69DCC252B2E}" dt="2025-08-20T11:51:41.558" v="707" actId="1076"/>
          <ac:picMkLst>
            <pc:docMk/>
            <pc:sldMk cId="1612190510" sldId="437"/>
            <ac:picMk id="3" creationId="{87DBF986-0837-069B-B2D7-AE54560121C1}"/>
          </ac:picMkLst>
        </pc:picChg>
      </pc:sldChg>
      <pc:sldChg chg="addSp delSp modSp mod">
        <pc:chgData name="Clare Green" userId="14bd997e-9ae1-4552-a146-96fdaf1ecef7" providerId="ADAL" clId="{8439C0F0-7B94-4D2E-B365-E69DCC252B2E}" dt="2025-08-20T11:55:16.794" v="713" actId="1076"/>
        <pc:sldMkLst>
          <pc:docMk/>
          <pc:sldMk cId="693447710" sldId="439"/>
        </pc:sldMkLst>
        <pc:spChg chg="del mod">
          <ac:chgData name="Clare Green" userId="14bd997e-9ae1-4552-a146-96fdaf1ecef7" providerId="ADAL" clId="{8439C0F0-7B94-4D2E-B365-E69DCC252B2E}" dt="2025-08-20T11:42:31.866" v="167" actId="478"/>
          <ac:spMkLst>
            <pc:docMk/>
            <pc:sldMk cId="693447710" sldId="439"/>
            <ac:spMk id="4" creationId="{AB69D80B-74FC-4B37-4D45-FAEAA9DE5D32}"/>
          </ac:spMkLst>
        </pc:spChg>
        <pc:spChg chg="del">
          <ac:chgData name="Clare Green" userId="14bd997e-9ae1-4552-a146-96fdaf1ecef7" providerId="ADAL" clId="{8439C0F0-7B94-4D2E-B365-E69DCC252B2E}" dt="2025-08-20T11:48:44.361" v="697" actId="478"/>
          <ac:spMkLst>
            <pc:docMk/>
            <pc:sldMk cId="693447710" sldId="439"/>
            <ac:spMk id="6" creationId="{3FBB36A5-5F27-E081-4FB7-34FC4487B56F}"/>
          </ac:spMkLst>
        </pc:spChg>
        <pc:spChg chg="mod">
          <ac:chgData name="Clare Green" userId="14bd997e-9ae1-4552-a146-96fdaf1ecef7" providerId="ADAL" clId="{8439C0F0-7B94-4D2E-B365-E69DCC252B2E}" dt="2025-08-20T11:44:03.421" v="322" actId="207"/>
          <ac:spMkLst>
            <pc:docMk/>
            <pc:sldMk cId="693447710" sldId="439"/>
            <ac:spMk id="8" creationId="{49DE88F9-65EC-1719-D5D3-607038A6F28C}"/>
          </ac:spMkLst>
        </pc:spChg>
        <pc:spChg chg="add del mod">
          <ac:chgData name="Clare Green" userId="14bd997e-9ae1-4552-a146-96fdaf1ecef7" providerId="ADAL" clId="{8439C0F0-7B94-4D2E-B365-E69DCC252B2E}" dt="2025-08-20T11:48:47.100" v="698" actId="478"/>
          <ac:spMkLst>
            <pc:docMk/>
            <pc:sldMk cId="693447710" sldId="439"/>
            <ac:spMk id="9" creationId="{4E8D364E-2A9B-193F-36D7-3AACAAC5B40B}"/>
          </ac:spMkLst>
        </pc:spChg>
        <pc:spChg chg="add mod">
          <ac:chgData name="Clare Green" userId="14bd997e-9ae1-4552-a146-96fdaf1ecef7" providerId="ADAL" clId="{8439C0F0-7B94-4D2E-B365-E69DCC252B2E}" dt="2025-08-20T11:48:49.222" v="699"/>
          <ac:spMkLst>
            <pc:docMk/>
            <pc:sldMk cId="693447710" sldId="439"/>
            <ac:spMk id="10" creationId="{29E9B537-59AB-A5ED-B693-6C52AC3BF9C2}"/>
          </ac:spMkLst>
        </pc:spChg>
        <pc:picChg chg="add del mod">
          <ac:chgData name="Clare Green" userId="14bd997e-9ae1-4552-a146-96fdaf1ecef7" providerId="ADAL" clId="{8439C0F0-7B94-4D2E-B365-E69DCC252B2E}" dt="2025-08-20T11:51:20.588" v="705" actId="21"/>
          <ac:picMkLst>
            <pc:docMk/>
            <pc:sldMk cId="693447710" sldId="439"/>
            <ac:picMk id="12" creationId="{CC23CD62-8A6F-0897-0084-F7B76653058D}"/>
          </ac:picMkLst>
        </pc:picChg>
        <pc:picChg chg="add mod">
          <ac:chgData name="Clare Green" userId="14bd997e-9ae1-4552-a146-96fdaf1ecef7" providerId="ADAL" clId="{8439C0F0-7B94-4D2E-B365-E69DCC252B2E}" dt="2025-08-20T11:55:16.794" v="713" actId="1076"/>
          <ac:picMkLst>
            <pc:docMk/>
            <pc:sldMk cId="693447710" sldId="439"/>
            <ac:picMk id="14" creationId="{DCCE4DCB-0670-F18B-69D8-E12AAD06EFB6}"/>
          </ac:picMkLst>
        </pc:picChg>
      </pc:sldChg>
      <pc:sldChg chg="addSp delSp modSp mod">
        <pc:chgData name="Clare Green" userId="14bd997e-9ae1-4552-a146-96fdaf1ecef7" providerId="ADAL" clId="{8439C0F0-7B94-4D2E-B365-E69DCC252B2E}" dt="2025-08-20T12:05:55.609" v="716" actId="1076"/>
        <pc:sldMkLst>
          <pc:docMk/>
          <pc:sldMk cId="2512597140" sldId="440"/>
        </pc:sldMkLst>
        <pc:spChg chg="add del mod">
          <ac:chgData name="Clare Green" userId="14bd997e-9ae1-4552-a146-96fdaf1ecef7" providerId="ADAL" clId="{8439C0F0-7B94-4D2E-B365-E69DCC252B2E}" dt="2025-08-20T11:44:21.271" v="326" actId="478"/>
          <ac:spMkLst>
            <pc:docMk/>
            <pc:sldMk cId="2512597140" sldId="440"/>
            <ac:spMk id="4" creationId="{A29F45C6-0BB5-A667-7F2D-07107A5EF967}"/>
          </ac:spMkLst>
        </pc:spChg>
        <pc:spChg chg="del">
          <ac:chgData name="Clare Green" userId="14bd997e-9ae1-4552-a146-96fdaf1ecef7" providerId="ADAL" clId="{8439C0F0-7B94-4D2E-B365-E69DCC252B2E}" dt="2025-08-20T11:44:19.413" v="325" actId="478"/>
          <ac:spMkLst>
            <pc:docMk/>
            <pc:sldMk cId="2512597140" sldId="440"/>
            <ac:spMk id="6" creationId="{A748BE15-487C-54B2-7EA4-1828418374AE}"/>
          </ac:spMkLst>
        </pc:spChg>
        <pc:spChg chg="mod">
          <ac:chgData name="Clare Green" userId="14bd997e-9ae1-4552-a146-96fdaf1ecef7" providerId="ADAL" clId="{8439C0F0-7B94-4D2E-B365-E69DCC252B2E}" dt="2025-08-20T11:45:42.391" v="479" actId="207"/>
          <ac:spMkLst>
            <pc:docMk/>
            <pc:sldMk cId="2512597140" sldId="440"/>
            <ac:spMk id="8" creationId="{FAE2FFA9-D10D-91B0-1564-FD8512B2BA1E}"/>
          </ac:spMkLst>
        </pc:spChg>
        <pc:spChg chg="del">
          <ac:chgData name="Clare Green" userId="14bd997e-9ae1-4552-a146-96fdaf1ecef7" providerId="ADAL" clId="{8439C0F0-7B94-4D2E-B365-E69DCC252B2E}" dt="2025-08-20T11:44:22.695" v="327" actId="478"/>
          <ac:spMkLst>
            <pc:docMk/>
            <pc:sldMk cId="2512597140" sldId="440"/>
            <ac:spMk id="9" creationId="{3B00D76D-70EB-302B-5C59-58169DC3BA08}"/>
          </ac:spMkLst>
        </pc:spChg>
        <pc:spChg chg="add mod">
          <ac:chgData name="Clare Green" userId="14bd997e-9ae1-4552-a146-96fdaf1ecef7" providerId="ADAL" clId="{8439C0F0-7B94-4D2E-B365-E69DCC252B2E}" dt="2025-08-20T11:48:54.212" v="700"/>
          <ac:spMkLst>
            <pc:docMk/>
            <pc:sldMk cId="2512597140" sldId="440"/>
            <ac:spMk id="10" creationId="{E5E86944-BBD0-8E4D-4D1F-631DF37F2F52}"/>
          </ac:spMkLst>
        </pc:spChg>
        <pc:spChg chg="del mod">
          <ac:chgData name="Clare Green" userId="14bd997e-9ae1-4552-a146-96fdaf1ecef7" providerId="ADAL" clId="{8439C0F0-7B94-4D2E-B365-E69DCC252B2E}" dt="2025-08-20T11:44:15.835" v="324" actId="478"/>
          <ac:spMkLst>
            <pc:docMk/>
            <pc:sldMk cId="2512597140" sldId="440"/>
            <ac:spMk id="13" creationId="{B199C5CA-3DC2-CFA3-7679-4FC844FBAA72}"/>
          </ac:spMkLst>
        </pc:spChg>
        <pc:picChg chg="add mod">
          <ac:chgData name="Clare Green" userId="14bd997e-9ae1-4552-a146-96fdaf1ecef7" providerId="ADAL" clId="{8439C0F0-7B94-4D2E-B365-E69DCC252B2E}" dt="2025-08-20T12:05:55.609" v="716" actId="1076"/>
          <ac:picMkLst>
            <pc:docMk/>
            <pc:sldMk cId="2512597140" sldId="440"/>
            <ac:picMk id="12" creationId="{75CA8227-EC5B-592B-7879-C885A53400EF}"/>
          </ac:picMkLst>
        </pc:picChg>
      </pc:sldChg>
      <pc:sldChg chg="addSp delSp modSp mod">
        <pc:chgData name="Clare Green" userId="14bd997e-9ae1-4552-a146-96fdaf1ecef7" providerId="ADAL" clId="{8439C0F0-7B94-4D2E-B365-E69DCC252B2E}" dt="2025-08-20T12:09:30.882" v="720" actId="14100"/>
        <pc:sldMkLst>
          <pc:docMk/>
          <pc:sldMk cId="3107331887" sldId="441"/>
        </pc:sldMkLst>
        <pc:spChg chg="add del mod">
          <ac:chgData name="Clare Green" userId="14bd997e-9ae1-4552-a146-96fdaf1ecef7" providerId="ADAL" clId="{8439C0F0-7B94-4D2E-B365-E69DCC252B2E}" dt="2025-08-20T11:46:06.004" v="482" actId="478"/>
          <ac:spMkLst>
            <pc:docMk/>
            <pc:sldMk cId="3107331887" sldId="441"/>
            <ac:spMk id="4" creationId="{17971E6E-2774-1BCD-4362-EC7506CA4E5A}"/>
          </ac:spMkLst>
        </pc:spChg>
        <pc:spChg chg="del">
          <ac:chgData name="Clare Green" userId="14bd997e-9ae1-4552-a146-96fdaf1ecef7" providerId="ADAL" clId="{8439C0F0-7B94-4D2E-B365-E69DCC252B2E}" dt="2025-08-20T11:46:04.957" v="481" actId="478"/>
          <ac:spMkLst>
            <pc:docMk/>
            <pc:sldMk cId="3107331887" sldId="441"/>
            <ac:spMk id="6" creationId="{C644D2A9-7C07-7046-FC21-659F564F6ABD}"/>
          </ac:spMkLst>
        </pc:spChg>
        <pc:spChg chg="mod">
          <ac:chgData name="Clare Green" userId="14bd997e-9ae1-4552-a146-96fdaf1ecef7" providerId="ADAL" clId="{8439C0F0-7B94-4D2E-B365-E69DCC252B2E}" dt="2025-08-20T11:47:00.424" v="578" actId="207"/>
          <ac:spMkLst>
            <pc:docMk/>
            <pc:sldMk cId="3107331887" sldId="441"/>
            <ac:spMk id="8" creationId="{7638726C-F7DC-7EB3-F25A-026A3BBDFCDD}"/>
          </ac:spMkLst>
        </pc:spChg>
        <pc:spChg chg="add mod">
          <ac:chgData name="Clare Green" userId="14bd997e-9ae1-4552-a146-96fdaf1ecef7" providerId="ADAL" clId="{8439C0F0-7B94-4D2E-B365-E69DCC252B2E}" dt="2025-08-20T11:48:57.206" v="701"/>
          <ac:spMkLst>
            <pc:docMk/>
            <pc:sldMk cId="3107331887" sldId="441"/>
            <ac:spMk id="9" creationId="{D7E2AB26-0FD6-F143-F518-B96A4D08CBA9}"/>
          </ac:spMkLst>
        </pc:spChg>
        <pc:spChg chg="del">
          <ac:chgData name="Clare Green" userId="14bd997e-9ae1-4552-a146-96fdaf1ecef7" providerId="ADAL" clId="{8439C0F0-7B94-4D2E-B365-E69DCC252B2E}" dt="2025-08-20T11:46:03.565" v="480" actId="478"/>
          <ac:spMkLst>
            <pc:docMk/>
            <pc:sldMk cId="3107331887" sldId="441"/>
            <ac:spMk id="13" creationId="{E788F262-4D43-972E-D8F3-A8350D6055D3}"/>
          </ac:spMkLst>
        </pc:spChg>
        <pc:picChg chg="add mod">
          <ac:chgData name="Clare Green" userId="14bd997e-9ae1-4552-a146-96fdaf1ecef7" providerId="ADAL" clId="{8439C0F0-7B94-4D2E-B365-E69DCC252B2E}" dt="2025-08-20T12:09:30.882" v="720" actId="14100"/>
          <ac:picMkLst>
            <pc:docMk/>
            <pc:sldMk cId="3107331887" sldId="441"/>
            <ac:picMk id="11" creationId="{B5EC28D3-DB7A-FAD6-ACE8-036011F51474}"/>
          </ac:picMkLst>
        </pc:picChg>
      </pc:sldChg>
      <pc:sldChg chg="addSp delSp modSp mod">
        <pc:chgData name="Clare Green" userId="14bd997e-9ae1-4552-a146-96fdaf1ecef7" providerId="ADAL" clId="{8439C0F0-7B94-4D2E-B365-E69DCC252B2E}" dt="2025-08-20T12:10:43.187" v="723" actId="1076"/>
        <pc:sldMkLst>
          <pc:docMk/>
          <pc:sldMk cId="3943830129" sldId="442"/>
        </pc:sldMkLst>
        <pc:spChg chg="del">
          <ac:chgData name="Clare Green" userId="14bd997e-9ae1-4552-a146-96fdaf1ecef7" providerId="ADAL" clId="{8439C0F0-7B94-4D2E-B365-E69DCC252B2E}" dt="2025-08-20T11:47:07.633" v="579" actId="478"/>
          <ac:spMkLst>
            <pc:docMk/>
            <pc:sldMk cId="3943830129" sldId="442"/>
            <ac:spMk id="4" creationId="{F7578F50-0DD9-A6AB-4109-6D1331195ACD}"/>
          </ac:spMkLst>
        </pc:spChg>
        <pc:spChg chg="del">
          <ac:chgData name="Clare Green" userId="14bd997e-9ae1-4552-a146-96fdaf1ecef7" providerId="ADAL" clId="{8439C0F0-7B94-4D2E-B365-E69DCC252B2E}" dt="2025-08-20T11:47:09.908" v="580" actId="478"/>
          <ac:spMkLst>
            <pc:docMk/>
            <pc:sldMk cId="3943830129" sldId="442"/>
            <ac:spMk id="6" creationId="{063EDFC9-D07E-48E4-6B33-1EA6EE952F9C}"/>
          </ac:spMkLst>
        </pc:spChg>
        <pc:spChg chg="mod">
          <ac:chgData name="Clare Green" userId="14bd997e-9ae1-4552-a146-96fdaf1ecef7" providerId="ADAL" clId="{8439C0F0-7B94-4D2E-B365-E69DCC252B2E}" dt="2025-08-20T11:48:28.757" v="696" actId="207"/>
          <ac:spMkLst>
            <pc:docMk/>
            <pc:sldMk cId="3943830129" sldId="442"/>
            <ac:spMk id="8" creationId="{1F8279DE-733B-99C1-C38C-3041FB091E6F}"/>
          </ac:spMkLst>
        </pc:spChg>
        <pc:spChg chg="del">
          <ac:chgData name="Clare Green" userId="14bd997e-9ae1-4552-a146-96fdaf1ecef7" providerId="ADAL" clId="{8439C0F0-7B94-4D2E-B365-E69DCC252B2E}" dt="2025-08-20T11:47:13.475" v="582" actId="478"/>
          <ac:spMkLst>
            <pc:docMk/>
            <pc:sldMk cId="3943830129" sldId="442"/>
            <ac:spMk id="9" creationId="{3A258E0C-EA0D-277E-A9E8-470DE6A11523}"/>
          </ac:spMkLst>
        </pc:spChg>
        <pc:spChg chg="add del mod">
          <ac:chgData name="Clare Green" userId="14bd997e-9ae1-4552-a146-96fdaf1ecef7" providerId="ADAL" clId="{8439C0F0-7B94-4D2E-B365-E69DCC252B2E}" dt="2025-08-20T11:47:11.148" v="581" actId="478"/>
          <ac:spMkLst>
            <pc:docMk/>
            <pc:sldMk cId="3943830129" sldId="442"/>
            <ac:spMk id="10" creationId="{EF0B9EF6-3AE4-8C5A-14E5-01FF1DACDF42}"/>
          </ac:spMkLst>
        </pc:spChg>
        <pc:spChg chg="add mod">
          <ac:chgData name="Clare Green" userId="14bd997e-9ae1-4552-a146-96fdaf1ecef7" providerId="ADAL" clId="{8439C0F0-7B94-4D2E-B365-E69DCC252B2E}" dt="2025-08-20T11:49:00.229" v="702"/>
          <ac:spMkLst>
            <pc:docMk/>
            <pc:sldMk cId="3943830129" sldId="442"/>
            <ac:spMk id="11" creationId="{C1DF6F6E-2E80-9DF4-1371-4E770B4898F0}"/>
          </ac:spMkLst>
        </pc:spChg>
        <pc:picChg chg="add mod">
          <ac:chgData name="Clare Green" userId="14bd997e-9ae1-4552-a146-96fdaf1ecef7" providerId="ADAL" clId="{8439C0F0-7B94-4D2E-B365-E69DCC252B2E}" dt="2025-08-20T12:10:43.187" v="723" actId="1076"/>
          <ac:picMkLst>
            <pc:docMk/>
            <pc:sldMk cId="3943830129" sldId="442"/>
            <ac:picMk id="13" creationId="{49981735-92FE-890E-98B1-D002E99FF25F}"/>
          </ac:picMkLst>
        </pc:picChg>
      </pc:sldChg>
      <pc:sldChg chg="addSp delSp modSp del mod">
        <pc:chgData name="Clare Green" userId="14bd997e-9ae1-4552-a146-96fdaf1ecef7" providerId="ADAL" clId="{8439C0F0-7B94-4D2E-B365-E69DCC252B2E}" dt="2025-08-20T12:12:51.086" v="731" actId="47"/>
        <pc:sldMkLst>
          <pc:docMk/>
          <pc:sldMk cId="1096175658" sldId="443"/>
        </pc:sldMkLst>
        <pc:spChg chg="del mod">
          <ac:chgData name="Clare Green" userId="14bd997e-9ae1-4552-a146-96fdaf1ecef7" providerId="ADAL" clId="{8439C0F0-7B94-4D2E-B365-E69DCC252B2E}" dt="2025-08-20T12:12:42.842" v="729" actId="478"/>
          <ac:spMkLst>
            <pc:docMk/>
            <pc:sldMk cId="1096175658" sldId="443"/>
            <ac:spMk id="6" creationId="{8E3B1F3F-9704-4D8B-CD65-D97FE421B977}"/>
          </ac:spMkLst>
        </pc:spChg>
        <pc:spChg chg="add del mod">
          <ac:chgData name="Clare Green" userId="14bd997e-9ae1-4552-a146-96fdaf1ecef7" providerId="ADAL" clId="{8439C0F0-7B94-4D2E-B365-E69DCC252B2E}" dt="2025-08-20T12:12:44.550" v="730" actId="478"/>
          <ac:spMkLst>
            <pc:docMk/>
            <pc:sldMk cId="1096175658" sldId="443"/>
            <ac:spMk id="9" creationId="{0134C08F-5669-7D7F-CD22-F44D9F69A3EF}"/>
          </ac:spMkLst>
        </pc:spChg>
      </pc:sldChg>
      <pc:sldChg chg="delSp modSp add mod">
        <pc:chgData name="Clare Green" userId="14bd997e-9ae1-4552-a146-96fdaf1ecef7" providerId="ADAL" clId="{8439C0F0-7B94-4D2E-B365-E69DCC252B2E}" dt="2025-08-20T12:20:50.692" v="1344" actId="207"/>
        <pc:sldMkLst>
          <pc:docMk/>
          <pc:sldMk cId="1651135758" sldId="443"/>
        </pc:sldMkLst>
        <pc:spChg chg="mod">
          <ac:chgData name="Clare Green" userId="14bd997e-9ae1-4552-a146-96fdaf1ecef7" providerId="ADAL" clId="{8439C0F0-7B94-4D2E-B365-E69DCC252B2E}" dt="2025-08-20T12:20:50.692" v="1344" actId="207"/>
          <ac:spMkLst>
            <pc:docMk/>
            <pc:sldMk cId="1651135758" sldId="443"/>
            <ac:spMk id="8" creationId="{972D7067-18A7-B6C8-1817-15B0E4732EF0}"/>
          </ac:spMkLst>
        </pc:spChg>
        <pc:spChg chg="mod">
          <ac:chgData name="Clare Green" userId="14bd997e-9ae1-4552-a146-96fdaf1ecef7" providerId="ADAL" clId="{8439C0F0-7B94-4D2E-B365-E69DCC252B2E}" dt="2025-08-20T12:13:27.521" v="753" actId="20577"/>
          <ac:spMkLst>
            <pc:docMk/>
            <pc:sldMk cId="1651135758" sldId="443"/>
            <ac:spMk id="11" creationId="{98B842C3-F730-6B91-FFFD-E488ADE8F296}"/>
          </ac:spMkLst>
        </pc:spChg>
        <pc:picChg chg="del">
          <ac:chgData name="Clare Green" userId="14bd997e-9ae1-4552-a146-96fdaf1ecef7" providerId="ADAL" clId="{8439C0F0-7B94-4D2E-B365-E69DCC252B2E}" dt="2025-08-20T12:15:04.937" v="987" actId="478"/>
          <ac:picMkLst>
            <pc:docMk/>
            <pc:sldMk cId="1651135758" sldId="443"/>
            <ac:picMk id="13" creationId="{FA989B06-57EF-2715-2F91-9FEB9BE94813}"/>
          </ac:picMkLst>
        </pc:picChg>
      </pc:sldChg>
      <pc:sldChg chg="del">
        <pc:chgData name="Clare Green" userId="14bd997e-9ae1-4552-a146-96fdaf1ecef7" providerId="ADAL" clId="{8439C0F0-7B94-4D2E-B365-E69DCC252B2E}" dt="2025-08-20T12:12:55.510" v="732" actId="47"/>
        <pc:sldMkLst>
          <pc:docMk/>
          <pc:sldMk cId="3393401634" sldId="444"/>
        </pc:sldMkLst>
      </pc:sldChg>
      <pc:sldChg chg="addSp modSp add mod">
        <pc:chgData name="Clare Green" userId="14bd997e-9ae1-4552-a146-96fdaf1ecef7" providerId="ADAL" clId="{8439C0F0-7B94-4D2E-B365-E69DCC252B2E}" dt="2025-08-20T12:52:21.411" v="2709" actId="27107"/>
        <pc:sldMkLst>
          <pc:docMk/>
          <pc:sldMk cId="3893799295" sldId="444"/>
        </pc:sldMkLst>
        <pc:spChg chg="mod">
          <ac:chgData name="Clare Green" userId="14bd997e-9ae1-4552-a146-96fdaf1ecef7" providerId="ADAL" clId="{8439C0F0-7B94-4D2E-B365-E69DCC252B2E}" dt="2025-08-20T12:52:21.411" v="2709" actId="27107"/>
          <ac:spMkLst>
            <pc:docMk/>
            <pc:sldMk cId="3893799295" sldId="444"/>
            <ac:spMk id="8" creationId="{790246DD-E755-0A98-3377-998A1779483F}"/>
          </ac:spMkLst>
        </pc:spChg>
        <pc:picChg chg="add mod">
          <ac:chgData name="Clare Green" userId="14bd997e-9ae1-4552-a146-96fdaf1ecef7" providerId="ADAL" clId="{8439C0F0-7B94-4D2E-B365-E69DCC252B2E}" dt="2025-08-20T12:52:05.457" v="2707" actId="1076"/>
          <ac:picMkLst>
            <pc:docMk/>
            <pc:sldMk cId="3893799295" sldId="444"/>
            <ac:picMk id="4" creationId="{DE6CA954-B53F-6CB2-96F3-691D20D93DDA}"/>
          </ac:picMkLst>
        </pc:picChg>
      </pc:sldChg>
      <pc:sldChg chg="modSp add mod ord">
        <pc:chgData name="Clare Green" userId="14bd997e-9ae1-4552-a146-96fdaf1ecef7" providerId="ADAL" clId="{8439C0F0-7B94-4D2E-B365-E69DCC252B2E}" dt="2025-08-20T12:38:53.066" v="2109" actId="20577"/>
        <pc:sldMkLst>
          <pc:docMk/>
          <pc:sldMk cId="159747845" sldId="445"/>
        </pc:sldMkLst>
        <pc:spChg chg="mod">
          <ac:chgData name="Clare Green" userId="14bd997e-9ae1-4552-a146-96fdaf1ecef7" providerId="ADAL" clId="{8439C0F0-7B94-4D2E-B365-E69DCC252B2E}" dt="2025-08-20T12:38:53.066" v="2109" actId="20577"/>
          <ac:spMkLst>
            <pc:docMk/>
            <pc:sldMk cId="159747845" sldId="445"/>
            <ac:spMk id="8" creationId="{7E510759-FCD9-5F66-7DE6-457E25F84296}"/>
          </ac:spMkLst>
        </pc:spChg>
      </pc:sldChg>
      <pc:sldChg chg="del">
        <pc:chgData name="Clare Green" userId="14bd997e-9ae1-4552-a146-96fdaf1ecef7" providerId="ADAL" clId="{8439C0F0-7B94-4D2E-B365-E69DCC252B2E}" dt="2025-08-20T12:12:56.953" v="733" actId="47"/>
        <pc:sldMkLst>
          <pc:docMk/>
          <pc:sldMk cId="3185442443" sldId="445"/>
        </pc:sldMkLst>
      </pc:sldChg>
      <pc:sldChg chg="modSp add mod">
        <pc:chgData name="Clare Green" userId="14bd997e-9ae1-4552-a146-96fdaf1ecef7" providerId="ADAL" clId="{8439C0F0-7B94-4D2E-B365-E69DCC252B2E}" dt="2025-08-20T12:31:09.371" v="2006" actId="20577"/>
        <pc:sldMkLst>
          <pc:docMk/>
          <pc:sldMk cId="1077995398" sldId="446"/>
        </pc:sldMkLst>
        <pc:spChg chg="mod">
          <ac:chgData name="Clare Green" userId="14bd997e-9ae1-4552-a146-96fdaf1ecef7" providerId="ADAL" clId="{8439C0F0-7B94-4D2E-B365-E69DCC252B2E}" dt="2025-08-20T12:31:09.371" v="2006" actId="20577"/>
          <ac:spMkLst>
            <pc:docMk/>
            <pc:sldMk cId="1077995398" sldId="446"/>
            <ac:spMk id="8" creationId="{EECE8E96-E674-28F3-E66A-0E9D25A0CBB7}"/>
          </ac:spMkLst>
        </pc:spChg>
      </pc:sldChg>
      <pc:sldChg chg="del">
        <pc:chgData name="Clare Green" userId="14bd997e-9ae1-4552-a146-96fdaf1ecef7" providerId="ADAL" clId="{8439C0F0-7B94-4D2E-B365-E69DCC252B2E}" dt="2025-08-20T12:12:58.222" v="734" actId="47"/>
        <pc:sldMkLst>
          <pc:docMk/>
          <pc:sldMk cId="3374121589" sldId="446"/>
        </pc:sldMkLst>
      </pc:sldChg>
      <pc:sldChg chg="addSp modSp add mod">
        <pc:chgData name="Clare Green" userId="14bd997e-9ae1-4552-a146-96fdaf1ecef7" providerId="ADAL" clId="{8439C0F0-7B94-4D2E-B365-E69DCC252B2E}" dt="2025-08-20T12:50:40.561" v="2638" actId="1076"/>
        <pc:sldMkLst>
          <pc:docMk/>
          <pc:sldMk cId="161613605" sldId="447"/>
        </pc:sldMkLst>
        <pc:spChg chg="add mod">
          <ac:chgData name="Clare Green" userId="14bd997e-9ae1-4552-a146-96fdaf1ecef7" providerId="ADAL" clId="{8439C0F0-7B94-4D2E-B365-E69DCC252B2E}" dt="2025-08-20T12:50:29.471" v="2637" actId="113"/>
          <ac:spMkLst>
            <pc:docMk/>
            <pc:sldMk cId="161613605" sldId="447"/>
            <ac:spMk id="3" creationId="{F1DD7C37-9ACB-0B00-0235-976FE00687C8}"/>
          </ac:spMkLst>
        </pc:spChg>
        <pc:spChg chg="mod">
          <ac:chgData name="Clare Green" userId="14bd997e-9ae1-4552-a146-96fdaf1ecef7" providerId="ADAL" clId="{8439C0F0-7B94-4D2E-B365-E69DCC252B2E}" dt="2025-08-20T12:50:40.561" v="2638" actId="1076"/>
          <ac:spMkLst>
            <pc:docMk/>
            <pc:sldMk cId="161613605" sldId="447"/>
            <ac:spMk id="8" creationId="{C5510F3A-BB9A-A006-30F0-3C86B75AD614}"/>
          </ac:spMkLst>
        </pc:spChg>
        <pc:spChg chg="mod">
          <ac:chgData name="Clare Green" userId="14bd997e-9ae1-4552-a146-96fdaf1ecef7" providerId="ADAL" clId="{8439C0F0-7B94-4D2E-B365-E69DCC252B2E}" dt="2025-08-20T12:40:24.369" v="2139" actId="20577"/>
          <ac:spMkLst>
            <pc:docMk/>
            <pc:sldMk cId="161613605" sldId="447"/>
            <ac:spMk id="11" creationId="{291BFA61-6727-4A0A-BEAB-F17CA3CC2AC3}"/>
          </ac:spMkLst>
        </pc:spChg>
      </pc:sldChg>
      <pc:sldChg chg="del">
        <pc:chgData name="Clare Green" userId="14bd997e-9ae1-4552-a146-96fdaf1ecef7" providerId="ADAL" clId="{8439C0F0-7B94-4D2E-B365-E69DCC252B2E}" dt="2025-08-20T12:12:59.396" v="735" actId="47"/>
        <pc:sldMkLst>
          <pc:docMk/>
          <pc:sldMk cId="2953860531" sldId="447"/>
        </pc:sldMkLst>
      </pc:sldChg>
      <pc:sldChg chg="addSp delSp modSp add mod">
        <pc:chgData name="Clare Green" userId="14bd997e-9ae1-4552-a146-96fdaf1ecef7" providerId="ADAL" clId="{8439C0F0-7B94-4D2E-B365-E69DCC252B2E}" dt="2025-08-20T14:26:08.323" v="2800" actId="20577"/>
        <pc:sldMkLst>
          <pc:docMk/>
          <pc:sldMk cId="845159156" sldId="448"/>
        </pc:sldMkLst>
        <pc:spChg chg="add mod">
          <ac:chgData name="Clare Green" userId="14bd997e-9ae1-4552-a146-96fdaf1ecef7" providerId="ADAL" clId="{8439C0F0-7B94-4D2E-B365-E69DCC252B2E}" dt="2025-08-20T14:23:13.319" v="2788" actId="2711"/>
          <ac:spMkLst>
            <pc:docMk/>
            <pc:sldMk cId="845159156" sldId="448"/>
            <ac:spMk id="6" creationId="{2379E7AF-3612-DE80-ED46-56205B2A36EB}"/>
          </ac:spMkLst>
        </pc:spChg>
        <pc:spChg chg="del mod">
          <ac:chgData name="Clare Green" userId="14bd997e-9ae1-4552-a146-96fdaf1ecef7" providerId="ADAL" clId="{8439C0F0-7B94-4D2E-B365-E69DCC252B2E}" dt="2025-08-20T14:19:03.136" v="2755"/>
          <ac:spMkLst>
            <pc:docMk/>
            <pc:sldMk cId="845159156" sldId="448"/>
            <ac:spMk id="8" creationId="{8DA1FF27-261D-1D6B-7565-8A47E1D19035}"/>
          </ac:spMkLst>
        </pc:spChg>
        <pc:spChg chg="add mod">
          <ac:chgData name="Clare Green" userId="14bd997e-9ae1-4552-a146-96fdaf1ecef7" providerId="ADAL" clId="{8439C0F0-7B94-4D2E-B365-E69DCC252B2E}" dt="2025-08-20T14:24:05.009" v="2798" actId="1076"/>
          <ac:spMkLst>
            <pc:docMk/>
            <pc:sldMk cId="845159156" sldId="448"/>
            <ac:spMk id="10" creationId="{D512CFEB-300C-F01E-B2CC-50CFE069A676}"/>
          </ac:spMkLst>
        </pc:spChg>
        <pc:spChg chg="mod">
          <ac:chgData name="Clare Green" userId="14bd997e-9ae1-4552-a146-96fdaf1ecef7" providerId="ADAL" clId="{8439C0F0-7B94-4D2E-B365-E69DCC252B2E}" dt="2025-08-20T14:18:53.874" v="2751" actId="20577"/>
          <ac:spMkLst>
            <pc:docMk/>
            <pc:sldMk cId="845159156" sldId="448"/>
            <ac:spMk id="11" creationId="{DC36FA5D-4D4C-8F33-F048-D549AF796770}"/>
          </ac:spMkLst>
        </pc:spChg>
        <pc:spChg chg="add mod">
          <ac:chgData name="Clare Green" userId="14bd997e-9ae1-4552-a146-96fdaf1ecef7" providerId="ADAL" clId="{8439C0F0-7B94-4D2E-B365-E69DCC252B2E}" dt="2025-08-20T14:23:35.559" v="2791" actId="2711"/>
          <ac:spMkLst>
            <pc:docMk/>
            <pc:sldMk cId="845159156" sldId="448"/>
            <ac:spMk id="13" creationId="{09FD23E2-7F3F-790B-C4AD-A84D0337B714}"/>
          </ac:spMkLst>
        </pc:spChg>
        <pc:spChg chg="add mod">
          <ac:chgData name="Clare Green" userId="14bd997e-9ae1-4552-a146-96fdaf1ecef7" providerId="ADAL" clId="{8439C0F0-7B94-4D2E-B365-E69DCC252B2E}" dt="2025-08-20T14:23:59.943" v="2797" actId="1076"/>
          <ac:spMkLst>
            <pc:docMk/>
            <pc:sldMk cId="845159156" sldId="448"/>
            <ac:spMk id="15" creationId="{C534167B-143B-FE33-A30D-CF4091896D5D}"/>
          </ac:spMkLst>
        </pc:spChg>
        <pc:spChg chg="add mod">
          <ac:chgData name="Clare Green" userId="14bd997e-9ae1-4552-a146-96fdaf1ecef7" providerId="ADAL" clId="{8439C0F0-7B94-4D2E-B365-E69DCC252B2E}" dt="2025-08-20T14:26:08.323" v="2800" actId="20577"/>
          <ac:spMkLst>
            <pc:docMk/>
            <pc:sldMk cId="845159156" sldId="448"/>
            <ac:spMk id="17" creationId="{CCDECA59-8E84-BB1B-F0E8-15D2F26307A9}"/>
          </ac:spMkLst>
        </pc:spChg>
        <pc:spChg chg="add mod">
          <ac:chgData name="Clare Green" userId="14bd997e-9ae1-4552-a146-96fdaf1ecef7" providerId="ADAL" clId="{8439C0F0-7B94-4D2E-B365-E69DCC252B2E}" dt="2025-08-20T14:23:47.291" v="2794" actId="20577"/>
          <ac:spMkLst>
            <pc:docMk/>
            <pc:sldMk cId="845159156" sldId="448"/>
            <ac:spMk id="19" creationId="{5EE0299D-8E9C-B829-B9EE-203C55A6D60D}"/>
          </ac:spMkLst>
        </pc:spChg>
        <pc:picChg chg="del">
          <ac:chgData name="Clare Green" userId="14bd997e-9ae1-4552-a146-96fdaf1ecef7" providerId="ADAL" clId="{8439C0F0-7B94-4D2E-B365-E69DCC252B2E}" dt="2025-08-20T14:19:03.131" v="2753" actId="478"/>
          <ac:picMkLst>
            <pc:docMk/>
            <pc:sldMk cId="845159156" sldId="448"/>
            <ac:picMk id="4" creationId="{E31C5E66-0D91-EA2C-96A9-2EC1C1857143}"/>
          </ac:picMkLst>
        </pc:picChg>
      </pc:sldChg>
      <pc:sldChg chg="del">
        <pc:chgData name="Clare Green" userId="14bd997e-9ae1-4552-a146-96fdaf1ecef7" providerId="ADAL" clId="{8439C0F0-7B94-4D2E-B365-E69DCC252B2E}" dt="2025-08-20T12:13:00.258" v="736" actId="47"/>
        <pc:sldMkLst>
          <pc:docMk/>
          <pc:sldMk cId="3995576432" sldId="448"/>
        </pc:sldMkLst>
      </pc:sldChg>
      <pc:sldChg chg="del">
        <pc:chgData name="Clare Green" userId="14bd997e-9ae1-4552-a146-96fdaf1ecef7" providerId="ADAL" clId="{8439C0F0-7B94-4D2E-B365-E69DCC252B2E}" dt="2025-08-20T12:13:03.132" v="738" actId="47"/>
        <pc:sldMkLst>
          <pc:docMk/>
          <pc:sldMk cId="1352751992" sldId="449"/>
        </pc:sldMkLst>
      </pc:sldChg>
      <pc:sldChg chg="del">
        <pc:chgData name="Clare Green" userId="14bd997e-9ae1-4552-a146-96fdaf1ecef7" providerId="ADAL" clId="{8439C0F0-7B94-4D2E-B365-E69DCC252B2E}" dt="2025-08-20T12:13:01.857" v="737" actId="47"/>
        <pc:sldMkLst>
          <pc:docMk/>
          <pc:sldMk cId="2002060106" sldId="450"/>
        </pc:sldMkLst>
      </pc:sldChg>
      <pc:sldChg chg="del">
        <pc:chgData name="Clare Green" userId="14bd997e-9ae1-4552-a146-96fdaf1ecef7" providerId="ADAL" clId="{8439C0F0-7B94-4D2E-B365-E69DCC252B2E}" dt="2025-08-20T12:13:04.395" v="739" actId="47"/>
        <pc:sldMkLst>
          <pc:docMk/>
          <pc:sldMk cId="1482730415" sldId="451"/>
        </pc:sldMkLst>
      </pc:sldChg>
      <pc:sldChg chg="del">
        <pc:chgData name="Clare Green" userId="14bd997e-9ae1-4552-a146-96fdaf1ecef7" providerId="ADAL" clId="{8439C0F0-7B94-4D2E-B365-E69DCC252B2E}" dt="2025-08-20T12:13:06.044" v="740" actId="47"/>
        <pc:sldMkLst>
          <pc:docMk/>
          <pc:sldMk cId="1054817800" sldId="4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sz="quarter" idx="1"/>
          </p:nvPr>
        </p:nvSpPr>
        <p:spPr>
          <a:xfrm>
            <a:off x="3849689" y="1"/>
            <a:ext cx="2946400" cy="496889"/>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2CF70048-BD45-4F08-92E4-6A4C2C49E344}" type="datetimeFigureOut">
              <a:rPr lang="en-GB"/>
              <a:pPr>
                <a:defRPr/>
              </a:pPr>
              <a:t>20/08/2025</a:t>
            </a:fld>
            <a:endParaRPr lang="en-GB"/>
          </a:p>
        </p:txBody>
      </p:sp>
      <p:sp>
        <p:nvSpPr>
          <p:cNvPr id="4" name="Footer Placeholder 3"/>
          <p:cNvSpPr>
            <a:spLocks noGrp="1"/>
          </p:cNvSpPr>
          <p:nvPr>
            <p:ph type="ftr" sz="quarter" idx="2"/>
          </p:nvPr>
        </p:nvSpPr>
        <p:spPr>
          <a:xfrm>
            <a:off x="0" y="9428164"/>
            <a:ext cx="2946400" cy="496887"/>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705291F4-B475-4CFE-9EE0-5EF57BCA87B7}" type="slidenum">
              <a:rPr lang="en-GB" altLang="en-US"/>
              <a:pPr>
                <a:defRPr/>
              </a:pPr>
              <a:t>‹#›</a:t>
            </a:fld>
            <a:endParaRPr lang="en-GB" altLang="en-US"/>
          </a:p>
        </p:txBody>
      </p:sp>
    </p:spTree>
    <p:extLst>
      <p:ext uri="{BB962C8B-B14F-4D97-AF65-F5344CB8AC3E}">
        <p14:creationId xmlns:p14="http://schemas.microsoft.com/office/powerpoint/2010/main" val="2989355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9"/>
          </a:xfrm>
          <a:prstGeom prst="rect">
            <a:avLst/>
          </a:prstGeom>
        </p:spPr>
        <p:txBody>
          <a:bodyPr vert="horz" lIns="91429" tIns="45714" rIns="91429" bIns="45714"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49689" y="1"/>
            <a:ext cx="2946400" cy="496889"/>
          </a:xfrm>
          <a:prstGeom prst="rect">
            <a:avLst/>
          </a:prstGeom>
        </p:spPr>
        <p:txBody>
          <a:bodyPr vert="horz" lIns="91429" tIns="45714" rIns="91429" bIns="45714" rtlCol="0"/>
          <a:lstStyle>
            <a:lvl1pPr algn="r" eaLnBrk="1" fontAlgn="auto" hangingPunct="1">
              <a:spcBef>
                <a:spcPts val="0"/>
              </a:spcBef>
              <a:spcAft>
                <a:spcPts val="0"/>
              </a:spcAft>
              <a:defRPr sz="1200">
                <a:latin typeface="+mn-lt"/>
                <a:cs typeface="+mn-cs"/>
              </a:defRPr>
            </a:lvl1pPr>
          </a:lstStyle>
          <a:p>
            <a:pPr>
              <a:defRPr/>
            </a:pPr>
            <a:fld id="{707F9DF2-695A-487C-8997-9A87CA55C02F}" type="datetimeFigureOut">
              <a:rPr lang="en-GB"/>
              <a:pPr>
                <a:defRPr/>
              </a:pPr>
              <a:t>20/08/2025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4" rIns="91429" bIns="45714" rtlCol="0" anchor="ctr"/>
          <a:lstStyle/>
          <a:p>
            <a:pPr lvl="0"/>
            <a:endParaRPr lang="en-GB" noProof="0"/>
          </a:p>
        </p:txBody>
      </p:sp>
      <p:sp>
        <p:nvSpPr>
          <p:cNvPr id="5" name="Notes Placeholder 4"/>
          <p:cNvSpPr>
            <a:spLocks noGrp="1"/>
          </p:cNvSpPr>
          <p:nvPr>
            <p:ph type="body" sz="quarter" idx="3"/>
          </p:nvPr>
        </p:nvSpPr>
        <p:spPr>
          <a:xfrm>
            <a:off x="679451" y="4714876"/>
            <a:ext cx="5438775" cy="4467225"/>
          </a:xfrm>
          <a:prstGeom prst="rect">
            <a:avLst/>
          </a:prstGeom>
        </p:spPr>
        <p:txBody>
          <a:bodyPr vert="horz" lIns="91429" tIns="45714" rIns="91429" bIns="457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428164"/>
            <a:ext cx="2946400" cy="496887"/>
          </a:xfrm>
          <a:prstGeom prst="rect">
            <a:avLst/>
          </a:prstGeom>
        </p:spPr>
        <p:txBody>
          <a:bodyPr vert="horz" lIns="91429" tIns="45714" rIns="91429" bIns="45714"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49689" y="9428164"/>
            <a:ext cx="2946400" cy="496887"/>
          </a:xfrm>
          <a:prstGeom prst="rect">
            <a:avLst/>
          </a:prstGeom>
        </p:spPr>
        <p:txBody>
          <a:bodyPr vert="horz" wrap="square" lIns="91429" tIns="45714" rIns="91429" bIns="45714"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E8C7E76-F791-42DC-A918-835BF67B5779}" type="slidenum">
              <a:rPr lang="en-GB" altLang="en-US"/>
              <a:pPr>
                <a:defRPr/>
              </a:pPr>
              <a:t>‹#›</a:t>
            </a:fld>
            <a:endParaRPr lang="en-GB" altLang="en-US"/>
          </a:p>
        </p:txBody>
      </p:sp>
    </p:spTree>
    <p:extLst>
      <p:ext uri="{BB962C8B-B14F-4D97-AF65-F5344CB8AC3E}">
        <p14:creationId xmlns:p14="http://schemas.microsoft.com/office/powerpoint/2010/main" val="602624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E8C7E76-F791-42DC-A918-835BF67B5779}" type="slidenum">
              <a:rPr lang="en-GB" altLang="en-US" smtClean="0"/>
              <a:pPr>
                <a:defRPr/>
              </a:pPr>
              <a:t>1</a:t>
            </a:fld>
            <a:endParaRPr lang="en-GB" altLang="en-US"/>
          </a:p>
        </p:txBody>
      </p:sp>
    </p:spTree>
    <p:extLst>
      <p:ext uri="{BB962C8B-B14F-4D97-AF65-F5344CB8AC3E}">
        <p14:creationId xmlns:p14="http://schemas.microsoft.com/office/powerpoint/2010/main" val="356179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0"/>
            <a:ext cx="9144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6"/>
          <p:cNvSpPr>
            <a:spLocks noGrp="1"/>
          </p:cNvSpPr>
          <p:nvPr>
            <p:ph type="body" sz="quarter" idx="10" hasCustomPrompt="1"/>
          </p:nvPr>
        </p:nvSpPr>
        <p:spPr>
          <a:xfrm>
            <a:off x="555646" y="391438"/>
            <a:ext cx="3646240" cy="450850"/>
          </a:xfrm>
          <a:ln>
            <a:noFill/>
          </a:ln>
        </p:spPr>
        <p:txBody>
          <a:bodyPr>
            <a:noAutofit/>
          </a:bodyPr>
          <a:lstStyle>
            <a:lvl1pPr marL="0" indent="0">
              <a:buNone/>
              <a:defRPr sz="1200">
                <a:solidFill>
                  <a:srgbClr val="E199C2"/>
                </a:solidFill>
                <a:latin typeface="Trebuchet MS"/>
                <a:cs typeface="Trebuchet MS"/>
              </a:defRPr>
            </a:lvl1pPr>
          </a:lstStyle>
          <a:p>
            <a:pPr lvl="0"/>
            <a:r>
              <a:rPr lang="en-GB" dirty="0"/>
              <a:t>PRESENTATION DATE</a:t>
            </a:r>
            <a:endParaRPr lang="en-US" dirty="0"/>
          </a:p>
        </p:txBody>
      </p:sp>
      <p:sp>
        <p:nvSpPr>
          <p:cNvPr id="6" name="Text Placeholder 5"/>
          <p:cNvSpPr>
            <a:spLocks noGrp="1"/>
          </p:cNvSpPr>
          <p:nvPr>
            <p:ph type="body" sz="quarter" idx="11" hasCustomPrompt="1"/>
          </p:nvPr>
        </p:nvSpPr>
        <p:spPr>
          <a:xfrm>
            <a:off x="529771" y="2235209"/>
            <a:ext cx="7830457" cy="2271486"/>
          </a:xfrm>
        </p:spPr>
        <p:txBody>
          <a:bodyPr anchor="b" anchorCtr="0">
            <a:noAutofit/>
          </a:bodyPr>
          <a:lstStyle>
            <a:lvl1pPr marL="0" indent="0" algn="l">
              <a:lnSpc>
                <a:spcPct val="90000"/>
              </a:lnSpc>
              <a:buNone/>
              <a:defRPr sz="5200" baseline="0">
                <a:solidFill>
                  <a:schemeClr val="bg1"/>
                </a:solidFill>
                <a:latin typeface="Trebuchet MS"/>
                <a:cs typeface="Trebuchet MS"/>
              </a:defRPr>
            </a:lvl1pPr>
          </a:lstStyle>
          <a:p>
            <a:pPr lvl="0"/>
            <a:r>
              <a:rPr lang="en-US" dirty="0" err="1"/>
              <a:t>Powerpoint</a:t>
            </a:r>
            <a:r>
              <a:rPr lang="en-US" dirty="0"/>
              <a:t> </a:t>
            </a:r>
          </a:p>
          <a:p>
            <a:pPr lvl="0"/>
            <a:r>
              <a:rPr lang="en-US" dirty="0"/>
              <a:t>Presentation </a:t>
            </a:r>
          </a:p>
          <a:p>
            <a:pPr lvl="0"/>
            <a:r>
              <a:rPr lang="en-US" dirty="0"/>
              <a:t>Title Here</a:t>
            </a:r>
          </a:p>
        </p:txBody>
      </p:sp>
      <p:sp>
        <p:nvSpPr>
          <p:cNvPr id="9" name="Text Placeholder 8"/>
          <p:cNvSpPr>
            <a:spLocks noGrp="1"/>
          </p:cNvSpPr>
          <p:nvPr>
            <p:ph type="body" sz="quarter" idx="12" hasCustomPrompt="1"/>
          </p:nvPr>
        </p:nvSpPr>
        <p:spPr>
          <a:xfrm>
            <a:off x="566055" y="5268187"/>
            <a:ext cx="5653315" cy="1274763"/>
          </a:xfrm>
        </p:spPr>
        <p:txBody>
          <a:bodyPr>
            <a:noAutofit/>
          </a:bodyPr>
          <a:lstStyle>
            <a:lvl1pPr marL="0" indent="0" algn="l">
              <a:buNone/>
              <a:defRPr sz="1800" baseline="0">
                <a:solidFill>
                  <a:schemeClr val="bg1">
                    <a:lumMod val="65000"/>
                  </a:schemeClr>
                </a:solidFill>
                <a:latin typeface="Trebuchet MS"/>
                <a:cs typeface="Trebuchet MS"/>
              </a:defRPr>
            </a:lvl1pPr>
          </a:lstStyle>
          <a:p>
            <a:pPr lvl="0"/>
            <a:r>
              <a:rPr lang="en-US" dirty="0"/>
              <a:t>This is where you can put the </a:t>
            </a:r>
            <a:br>
              <a:rPr lang="en-US" dirty="0"/>
            </a:br>
            <a:r>
              <a:rPr lang="en-US" dirty="0"/>
              <a:t>full presentation introduction</a:t>
            </a:r>
          </a:p>
        </p:txBody>
      </p:sp>
    </p:spTree>
    <p:extLst>
      <p:ext uri="{BB962C8B-B14F-4D97-AF65-F5344CB8AC3E}">
        <p14:creationId xmlns:p14="http://schemas.microsoft.com/office/powerpoint/2010/main" val="337778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en Layout">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Tree>
    <p:extLst>
      <p:ext uri="{BB962C8B-B14F-4D97-AF65-F5344CB8AC3E}">
        <p14:creationId xmlns:p14="http://schemas.microsoft.com/office/powerpoint/2010/main" val="9382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ullet List">
    <p:bg>
      <p:bgPr>
        <a:solidFill>
          <a:schemeClr val="bg1"/>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p:cNvSpPr>
            <a:spLocks noGrp="1"/>
          </p:cNvSpPr>
          <p:nvPr>
            <p:ph type="body" sz="quarter" idx="10"/>
          </p:nvPr>
        </p:nvSpPr>
        <p:spPr>
          <a:xfrm>
            <a:off x="484872" y="1300527"/>
            <a:ext cx="8158385" cy="381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775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ullet and Picture">
    <p:bg>
      <p:bgPr>
        <a:solidFill>
          <a:schemeClr val="bg1"/>
        </a:solidFill>
        <a:effectLst/>
      </p:bgPr>
    </p:bg>
    <p:spTree>
      <p:nvGrpSpPr>
        <p:cNvPr id="1" name=""/>
        <p:cNvGrpSpPr/>
        <p:nvPr/>
      </p:nvGrpSpPr>
      <p:grpSpPr>
        <a:xfrm>
          <a:off x="0" y="0"/>
          <a:ext cx="0" cy="0"/>
          <a:chOff x="0" y="0"/>
          <a:chExt cx="0" cy="0"/>
        </a:xfrm>
      </p:grpSpPr>
      <p:sp>
        <p:nvSpPr>
          <p:cNvPr id="7" name="Picture Placeholder 12"/>
          <p:cNvSpPr>
            <a:spLocks noGrp="1"/>
          </p:cNvSpPr>
          <p:nvPr>
            <p:ph type="pic" sz="quarter" idx="11"/>
          </p:nvPr>
        </p:nvSpPr>
        <p:spPr>
          <a:xfrm>
            <a:off x="4767943" y="1300527"/>
            <a:ext cx="3834720" cy="2950710"/>
          </a:xfrm>
          <a:prstGeom prst="rect">
            <a:avLst/>
          </a:prstGeom>
        </p:spPr>
        <p:txBody>
          <a:bodyPr/>
          <a:lstStyle/>
          <a:p>
            <a:r>
              <a:rPr lang="en-US"/>
              <a:t>Click icon to add picture</a:t>
            </a:r>
            <a:endParaRPr lang="en-US" dirty="0"/>
          </a:p>
        </p:txBody>
      </p:sp>
      <p:sp>
        <p:nvSpPr>
          <p:cNvPr id="10" name="Title Placeholder 1"/>
          <p:cNvSpPr>
            <a:spLocks noGrp="1"/>
          </p:cNvSpPr>
          <p:nvPr>
            <p:ph type="title" hasCustomPrompt="1"/>
          </p:nvPr>
        </p:nvSpPr>
        <p:spPr>
          <a:xfrm>
            <a:off x="484877" y="543367"/>
            <a:ext cx="8158380" cy="63229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11" name="Text Placeholder 2"/>
          <p:cNvSpPr>
            <a:spLocks noGrp="1"/>
          </p:cNvSpPr>
          <p:nvPr>
            <p:ph type="body" sz="quarter" idx="10"/>
          </p:nvPr>
        </p:nvSpPr>
        <p:spPr>
          <a:xfrm>
            <a:off x="484872" y="1300527"/>
            <a:ext cx="4007299" cy="38179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842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Full Pictur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5631543"/>
            <a:ext cx="9144000" cy="12264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490482" y="5868814"/>
            <a:ext cx="6216712" cy="592032"/>
          </a:xfrm>
        </p:spPr>
        <p:txBody>
          <a:bodyPr anchor="t" anchorCtr="0">
            <a:normAutofit/>
          </a:bodyPr>
          <a:lstStyle>
            <a:lvl1pPr>
              <a:defRPr sz="2300">
                <a:solidFill>
                  <a:srgbClr val="4B004A"/>
                </a:solidFill>
              </a:defRPr>
            </a:lvl1pPr>
          </a:lstStyle>
          <a:p>
            <a:r>
              <a:rPr lang="en-GB" dirty="0"/>
              <a:t>Caption for the image to go here</a:t>
            </a:r>
            <a:endParaRPr lang="en-US" dirty="0"/>
          </a:p>
        </p:txBody>
      </p:sp>
      <p:sp>
        <p:nvSpPr>
          <p:cNvPr id="4" name="Rectangle 3"/>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Diocese-of-Truro_Logo_RGB-Small.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1085" y="5817750"/>
            <a:ext cx="887185" cy="826161"/>
          </a:xfrm>
          <a:prstGeom prst="rect">
            <a:avLst/>
          </a:prstGeom>
        </p:spPr>
      </p:pic>
    </p:spTree>
    <p:extLst>
      <p:ext uri="{BB962C8B-B14F-4D97-AF65-F5344CB8AC3E}">
        <p14:creationId xmlns:p14="http://schemas.microsoft.com/office/powerpoint/2010/main" val="537949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act">
    <p:bg>
      <p:bgPr>
        <a:solidFill>
          <a:schemeClr val="bg1"/>
        </a:solidFill>
        <a:effectLst/>
      </p:bgPr>
    </p:bg>
    <p:spTree>
      <p:nvGrpSpPr>
        <p:cNvPr id="1" name=""/>
        <p:cNvGrpSpPr/>
        <p:nvPr/>
      </p:nvGrpSpPr>
      <p:grpSpPr>
        <a:xfrm>
          <a:off x="0" y="0"/>
          <a:ext cx="0" cy="0"/>
          <a:chOff x="0" y="0"/>
          <a:chExt cx="0" cy="0"/>
        </a:xfrm>
      </p:grpSpPr>
      <p:sp>
        <p:nvSpPr>
          <p:cNvPr id="10" name="TextBox 9"/>
          <p:cNvSpPr txBox="1"/>
          <p:nvPr/>
        </p:nvSpPr>
        <p:spPr>
          <a:xfrm>
            <a:off x="2997443" y="3729808"/>
            <a:ext cx="3416715" cy="2054409"/>
          </a:xfrm>
          <a:prstGeom prst="rect">
            <a:avLst/>
          </a:prstGeom>
          <a:noFill/>
        </p:spPr>
        <p:txBody>
          <a:bodyPr wrap="square" lIns="0" tIns="0" rIns="0" bIns="0" rtlCol="0">
            <a:spAutoFit/>
          </a:bodyPr>
          <a:lstStyle/>
          <a:p>
            <a:pPr algn="ctr">
              <a:lnSpc>
                <a:spcPct val="150000"/>
              </a:lnSpc>
              <a:spcAft>
                <a:spcPts val="300"/>
              </a:spcAft>
            </a:pPr>
            <a:r>
              <a:rPr lang="pl-PL" sz="2400" b="0" i="0" dirty="0" err="1">
                <a:solidFill>
                  <a:srgbClr val="4B004A"/>
                </a:solidFill>
                <a:latin typeface="Trebuchet MS"/>
                <a:cs typeface="Trebuchet MS"/>
              </a:rPr>
              <a:t>Contact</a:t>
            </a:r>
            <a:r>
              <a:rPr lang="pl-PL" sz="2400" b="0" i="0" dirty="0">
                <a:solidFill>
                  <a:srgbClr val="4B004A"/>
                </a:solidFill>
                <a:latin typeface="Trebuchet MS"/>
                <a:cs typeface="Trebuchet MS"/>
              </a:rPr>
              <a:t> </a:t>
            </a:r>
            <a:r>
              <a:rPr lang="pl-PL" sz="2400" b="0" i="0" dirty="0" err="1">
                <a:solidFill>
                  <a:srgbClr val="4B004A"/>
                </a:solidFill>
                <a:latin typeface="Trebuchet MS"/>
                <a:cs typeface="Trebuchet MS"/>
              </a:rPr>
              <a:t>us</a:t>
            </a:r>
            <a:endParaRPr lang="pl-PL" sz="2400" b="0" i="0" dirty="0">
              <a:solidFill>
                <a:srgbClr val="4B004A"/>
              </a:solidFill>
              <a:latin typeface="Trebuchet MS"/>
              <a:cs typeface="Trebuchet MS"/>
            </a:endParaRPr>
          </a:p>
          <a:p>
            <a:pPr algn="ctr">
              <a:spcAft>
                <a:spcPts val="0"/>
              </a:spcAft>
            </a:pPr>
            <a:r>
              <a:rPr lang="en-GB" sz="1200" b="0" i="0" kern="1200" dirty="0">
                <a:solidFill>
                  <a:srgbClr val="A43F86"/>
                </a:solidFill>
                <a:latin typeface="Trebuchet MS"/>
                <a:ea typeface="+mn-ea"/>
                <a:cs typeface="Trebuchet MS"/>
              </a:rPr>
              <a:t>Church House, Woodlands Court, </a:t>
            </a:r>
            <a:br>
              <a:rPr lang="en-GB" sz="1200" b="0" i="0" kern="1200" dirty="0">
                <a:solidFill>
                  <a:srgbClr val="A43F86"/>
                </a:solidFill>
                <a:latin typeface="Trebuchet MS"/>
                <a:ea typeface="+mn-ea"/>
                <a:cs typeface="Trebuchet MS"/>
              </a:rPr>
            </a:br>
            <a:r>
              <a:rPr lang="en-GB" sz="1200" b="0" i="0" kern="1200" dirty="0">
                <a:solidFill>
                  <a:srgbClr val="A43F86"/>
                </a:solidFill>
                <a:latin typeface="Trebuchet MS"/>
                <a:ea typeface="+mn-ea"/>
                <a:cs typeface="Trebuchet MS"/>
              </a:rPr>
              <a:t>Truro Business Park, </a:t>
            </a:r>
            <a:r>
              <a:rPr lang="en-GB" sz="1200" b="0" i="0" kern="1200" dirty="0" err="1">
                <a:solidFill>
                  <a:srgbClr val="A43F86"/>
                </a:solidFill>
                <a:latin typeface="Trebuchet MS"/>
                <a:ea typeface="+mn-ea"/>
                <a:cs typeface="Trebuchet MS"/>
              </a:rPr>
              <a:t>Threemilestone</a:t>
            </a:r>
            <a:r>
              <a:rPr lang="en-GB" sz="1200" b="0" i="0" kern="1200" dirty="0">
                <a:solidFill>
                  <a:srgbClr val="A43F86"/>
                </a:solidFill>
                <a:latin typeface="Trebuchet MS"/>
                <a:ea typeface="+mn-ea"/>
                <a:cs typeface="Trebuchet MS"/>
              </a:rPr>
              <a:t>, </a:t>
            </a:r>
            <a:br>
              <a:rPr lang="en-GB" sz="1200" b="0" i="0" kern="1200" dirty="0">
                <a:solidFill>
                  <a:srgbClr val="A43F86"/>
                </a:solidFill>
                <a:latin typeface="Trebuchet MS"/>
                <a:ea typeface="+mn-ea"/>
                <a:cs typeface="Trebuchet MS"/>
              </a:rPr>
            </a:br>
            <a:r>
              <a:rPr lang="en-GB" sz="1200" b="0" i="0" kern="1200" dirty="0">
                <a:solidFill>
                  <a:srgbClr val="A43F86"/>
                </a:solidFill>
                <a:latin typeface="Trebuchet MS"/>
                <a:ea typeface="+mn-ea"/>
                <a:cs typeface="Trebuchet MS"/>
              </a:rPr>
              <a:t>Truro, TR4 9NH</a:t>
            </a:r>
          </a:p>
          <a:p>
            <a:pPr algn="ctr">
              <a:lnSpc>
                <a:spcPct val="150000"/>
              </a:lnSpc>
              <a:spcAft>
                <a:spcPts val="300"/>
              </a:spcAft>
            </a:pPr>
            <a:r>
              <a:rPr lang="pl-PL" sz="1200" b="0" i="0" dirty="0">
                <a:solidFill>
                  <a:schemeClr val="tx1">
                    <a:lumMod val="65000"/>
                    <a:lumOff val="35000"/>
                  </a:schemeClr>
                </a:solidFill>
                <a:latin typeface="Trebuchet MS"/>
                <a:cs typeface="Trebuchet MS"/>
              </a:rPr>
              <a:t>Telephone </a:t>
            </a:r>
            <a:r>
              <a:rPr lang="pl-PL" sz="1200" b="0" i="0" dirty="0">
                <a:solidFill>
                  <a:srgbClr val="A43F86"/>
                </a:solidFill>
                <a:latin typeface="Trebuchet MS"/>
                <a:cs typeface="Trebuchet MS"/>
              </a:rPr>
              <a:t>01872 274 351</a:t>
            </a:r>
          </a:p>
          <a:p>
            <a:pPr algn="ctr">
              <a:lnSpc>
                <a:spcPct val="150000"/>
              </a:lnSpc>
              <a:spcAft>
                <a:spcPts val="300"/>
              </a:spcAft>
            </a:pPr>
            <a:r>
              <a:rPr lang="pl-PL" sz="1200" b="0" i="0" dirty="0">
                <a:solidFill>
                  <a:schemeClr val="tx1">
                    <a:lumMod val="65000"/>
                    <a:lumOff val="35000"/>
                  </a:schemeClr>
                </a:solidFill>
                <a:latin typeface="Trebuchet MS"/>
                <a:cs typeface="Trebuchet MS"/>
              </a:rPr>
              <a:t>Email </a:t>
            </a:r>
            <a:r>
              <a:rPr lang="pl-PL" sz="1200" b="0" i="0" dirty="0" err="1">
                <a:solidFill>
                  <a:srgbClr val="A43F86"/>
                </a:solidFill>
                <a:latin typeface="Trebuchet MS"/>
                <a:cs typeface="Trebuchet MS"/>
              </a:rPr>
              <a:t>info@truro.anglican.org</a:t>
            </a:r>
            <a:endParaRPr lang="pl-PL" sz="1200" b="0" i="0" dirty="0">
              <a:solidFill>
                <a:srgbClr val="A43F86"/>
              </a:solidFill>
              <a:latin typeface="Trebuchet MS"/>
              <a:cs typeface="Trebuchet MS"/>
            </a:endParaRPr>
          </a:p>
          <a:p>
            <a:pPr algn="ctr">
              <a:lnSpc>
                <a:spcPct val="150000"/>
              </a:lnSpc>
              <a:spcAft>
                <a:spcPts val="300"/>
              </a:spcAft>
            </a:pPr>
            <a:r>
              <a:rPr lang="pl-PL" sz="1200" b="0" i="0" dirty="0" err="1">
                <a:solidFill>
                  <a:schemeClr val="tx1">
                    <a:lumMod val="65000"/>
                    <a:lumOff val="35000"/>
                  </a:schemeClr>
                </a:solidFill>
                <a:latin typeface="Trebuchet MS"/>
                <a:cs typeface="Trebuchet MS"/>
              </a:rPr>
              <a:t>Website</a:t>
            </a:r>
            <a:r>
              <a:rPr lang="pl-PL" sz="1200" b="0" i="0" dirty="0">
                <a:solidFill>
                  <a:schemeClr val="tx1">
                    <a:lumMod val="65000"/>
                    <a:lumOff val="35000"/>
                  </a:schemeClr>
                </a:solidFill>
                <a:latin typeface="Trebuchet MS"/>
                <a:cs typeface="Trebuchet MS"/>
              </a:rPr>
              <a:t> </a:t>
            </a:r>
            <a:r>
              <a:rPr lang="pl-PL" sz="1200" b="0" i="0" dirty="0" err="1">
                <a:solidFill>
                  <a:srgbClr val="A43F86"/>
                </a:solidFill>
                <a:latin typeface="Trebuchet MS"/>
                <a:cs typeface="Trebuchet MS"/>
              </a:rPr>
              <a:t>www.truro.anglican.org</a:t>
            </a:r>
            <a:endParaRPr lang="en-US" sz="1200" b="0" i="0" dirty="0">
              <a:solidFill>
                <a:srgbClr val="A43F86"/>
              </a:solidFill>
              <a:latin typeface="Trebuchet MS"/>
              <a:cs typeface="Trebuchet MS"/>
            </a:endParaRPr>
          </a:p>
        </p:txBody>
      </p:sp>
      <p:sp>
        <p:nvSpPr>
          <p:cNvPr id="5" name="Rectangle 4"/>
          <p:cNvSpPr/>
          <p:nvPr/>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2148114" y="3476170"/>
            <a:ext cx="4855029" cy="0"/>
          </a:xfrm>
          <a:prstGeom prst="line">
            <a:avLst/>
          </a:prstGeom>
          <a:ln w="12700" cmpd="sng">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pic>
        <p:nvPicPr>
          <p:cNvPr id="2" name="Picture 1" descr="Diocese-of-Truro_Logo_RGB-Smal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1023852"/>
            <a:ext cx="2144070" cy="1996595"/>
          </a:xfrm>
          <a:prstGeom prst="rect">
            <a:avLst/>
          </a:prstGeom>
        </p:spPr>
      </p:pic>
    </p:spTree>
    <p:extLst>
      <p:ext uri="{BB962C8B-B14F-4D97-AF65-F5344CB8AC3E}">
        <p14:creationId xmlns:p14="http://schemas.microsoft.com/office/powerpoint/2010/main" val="155338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Open Layou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95329" y="659479"/>
            <a:ext cx="7804563" cy="820140"/>
          </a:xfrm>
          <a:prstGeom prst="rect">
            <a:avLst/>
          </a:prstGeom>
        </p:spPr>
        <p:txBody>
          <a:bodyPr rtlCol="0">
            <a:normAutofit/>
          </a:bodyPr>
          <a:lstStyle>
            <a:lvl1pPr>
              <a:defRPr>
                <a:solidFill>
                  <a:srgbClr val="EA941A"/>
                </a:solidFill>
              </a:defRPr>
            </a:lvl1pPr>
          </a:lstStyle>
          <a:p>
            <a:r>
              <a:rPr lang="en-US"/>
              <a:t>Click to edit Master title style</a:t>
            </a:r>
            <a:endParaRPr lang="en-US" dirty="0"/>
          </a:p>
        </p:txBody>
      </p:sp>
      <p:sp>
        <p:nvSpPr>
          <p:cNvPr id="3" name="Rectangle 2"/>
          <p:cNvSpPr/>
          <p:nvPr userDrawn="1"/>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8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Open Layou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695329" y="659479"/>
            <a:ext cx="7804563" cy="820140"/>
          </a:xfrm>
          <a:prstGeom prst="rect">
            <a:avLst/>
          </a:prstGeom>
        </p:spPr>
        <p:txBody>
          <a:bodyPr rtlCol="0">
            <a:normAutofit/>
          </a:bodyPr>
          <a:lstStyle>
            <a:lvl1pPr>
              <a:defRPr>
                <a:solidFill>
                  <a:srgbClr val="EA941A"/>
                </a:solidFill>
              </a:defRPr>
            </a:lvl1pPr>
          </a:lstStyle>
          <a:p>
            <a:r>
              <a:rPr lang="en-US"/>
              <a:t>Click to edit Master title style</a:t>
            </a:r>
            <a:endParaRPr lang="en-US" dirty="0"/>
          </a:p>
        </p:txBody>
      </p:sp>
      <p:sp>
        <p:nvSpPr>
          <p:cNvPr id="2" name="Rectangle 1"/>
          <p:cNvSpPr/>
          <p:nvPr userDrawn="1"/>
        </p:nvSpPr>
        <p:spPr>
          <a:xfrm>
            <a:off x="7308304" y="5085184"/>
            <a:ext cx="1835696" cy="17728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Rectangle 3"/>
          <p:cNvSpPr/>
          <p:nvPr userDrawn="1"/>
        </p:nvSpPr>
        <p:spPr>
          <a:xfrm>
            <a:off x="0" y="0"/>
            <a:ext cx="9144000" cy="181429"/>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28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Cent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895350" y="2266950"/>
            <a:ext cx="7358063" cy="2324100"/>
          </a:xfrm>
          <a:prstGeom prst="rect">
            <a:avLst/>
          </a:prstGeom>
        </p:spPr>
        <p:txBody>
          <a:bodyPr lIns="0" tIns="0" rIns="0" bIns="0"/>
          <a:lstStyle>
            <a:lvl1pPr defTabSz="309563">
              <a:defRPr sz="4200">
                <a:solidFill>
                  <a:srgbClr val="FFFFFF"/>
                </a:solidFill>
                <a:latin typeface="+mn-lt"/>
                <a:ea typeface="+mn-ea"/>
                <a:cs typeface="+mn-cs"/>
                <a:sym typeface="Helvetica Light"/>
              </a:defRPr>
            </a:lvl1pPr>
          </a:lstStyle>
          <a:p>
            <a:pPr lvl="0">
              <a:defRPr sz="1800">
                <a:solidFill>
                  <a:srgbClr val="000000"/>
                </a:solidFill>
              </a:defRPr>
            </a:pPr>
            <a:r>
              <a:rPr sz="4200">
                <a:solidFill>
                  <a:srgbClr val="FFFFFF"/>
                </a:solidFill>
              </a:rPr>
              <a:t>Title Text</a:t>
            </a:r>
          </a:p>
        </p:txBody>
      </p:sp>
    </p:spTree>
    <p:extLst>
      <p:ext uri="{BB962C8B-B14F-4D97-AF65-F5344CB8AC3E}">
        <p14:creationId xmlns:p14="http://schemas.microsoft.com/office/powerpoint/2010/main" val="104087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4990" y="487489"/>
            <a:ext cx="8319804" cy="820140"/>
          </a:xfrm>
          <a:prstGeom prst="rect">
            <a:avLst/>
          </a:prstGeom>
        </p:spPr>
        <p:txBody>
          <a:bodyPr vert="horz" lIns="0" tIns="0" rIns="0" bIns="0" rtlCol="0" anchor="t" anchorCtr="0">
            <a:noAutofit/>
          </a:bodyPr>
          <a:lstStyle/>
          <a:p>
            <a:r>
              <a:rPr lang="en-US" dirty="0"/>
              <a:t>Click to edit Master title style</a:t>
            </a:r>
          </a:p>
        </p:txBody>
      </p:sp>
      <p:sp>
        <p:nvSpPr>
          <p:cNvPr id="5" name="Text Placeholder 12"/>
          <p:cNvSpPr>
            <a:spLocks noGrp="1"/>
          </p:cNvSpPr>
          <p:nvPr>
            <p:ph type="body" idx="1"/>
          </p:nvPr>
        </p:nvSpPr>
        <p:spPr>
          <a:xfrm>
            <a:off x="411670" y="1348830"/>
            <a:ext cx="8313123"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pic>
        <p:nvPicPr>
          <p:cNvPr id="6" name="Picture 5" descr="A logo with a plane and text&#10;&#10;Description automatically generated">
            <a:extLst>
              <a:ext uri="{FF2B5EF4-FFF2-40B4-BE49-F238E27FC236}">
                <a16:creationId xmlns:a16="http://schemas.microsoft.com/office/drawing/2014/main" id="{8965633D-DBA4-98B2-48D1-4AFD602B0CA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626291" y="5229200"/>
            <a:ext cx="1110908" cy="1394926"/>
          </a:xfrm>
          <a:prstGeom prst="rect">
            <a:avLst/>
          </a:prstGeom>
        </p:spPr>
      </p:pic>
      <p:sp>
        <p:nvSpPr>
          <p:cNvPr id="3" name="Date Placeholder 2">
            <a:extLst>
              <a:ext uri="{FF2B5EF4-FFF2-40B4-BE49-F238E27FC236}">
                <a16:creationId xmlns:a16="http://schemas.microsoft.com/office/drawing/2014/main" id="{D5E9E6ED-8473-29D2-4BF1-02250227FB1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A3C86-1122-B844-83B2-00C83995E968}" type="datetimeFigureOut">
              <a:rPr lang="en-US" smtClean="0"/>
              <a:t>8/20/2025</a:t>
            </a:fld>
            <a:endParaRPr lang="en-US"/>
          </a:p>
        </p:txBody>
      </p:sp>
    </p:spTree>
    <p:extLst>
      <p:ext uri="{BB962C8B-B14F-4D97-AF65-F5344CB8AC3E}">
        <p14:creationId xmlns:p14="http://schemas.microsoft.com/office/powerpoint/2010/main" val="861762975"/>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9" r:id="rId8"/>
    <p:sldLayoutId id="2147484536"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457200" rtl="0" eaLnBrk="1" latinLnBrk="0" hangingPunct="1">
        <a:spcBef>
          <a:spcPct val="0"/>
        </a:spcBef>
        <a:buNone/>
        <a:defRPr sz="2900" b="0" i="0" kern="1200" baseline="0">
          <a:solidFill>
            <a:srgbClr val="4B004A"/>
          </a:solidFill>
          <a:latin typeface="Trebuchet MS"/>
          <a:ea typeface="+mj-ea"/>
          <a:cs typeface="Trebuchet MS"/>
        </a:defRPr>
      </a:lvl1pPr>
    </p:titleStyle>
    <p:bodyStyle>
      <a:lvl1pPr marL="342900" indent="-342900" algn="l" defTabSz="457200" rtl="0" eaLnBrk="1" latinLnBrk="0" hangingPunct="1">
        <a:spcBef>
          <a:spcPct val="20000"/>
        </a:spcBef>
        <a:buClr>
          <a:srgbClr val="A43F86"/>
        </a:buClr>
        <a:buFont typeface="Arial"/>
        <a:buChar char="•"/>
        <a:defRPr sz="18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Clr>
          <a:srgbClr val="A43F86"/>
        </a:buClr>
        <a:buFont typeface="Arial"/>
        <a:buChar char="–"/>
        <a:defRPr sz="1800" b="0" i="0" kern="1200">
          <a:solidFill>
            <a:srgbClr val="595959"/>
          </a:solidFill>
          <a:latin typeface="Arial"/>
          <a:ea typeface="+mn-ea"/>
          <a:cs typeface="Arial"/>
        </a:defRPr>
      </a:lvl2pPr>
      <a:lvl3pPr marL="1143000" indent="-228600" algn="l" defTabSz="457200" rtl="0" eaLnBrk="1" latinLnBrk="0" hangingPunct="1">
        <a:spcBef>
          <a:spcPct val="20000"/>
        </a:spcBef>
        <a:buClr>
          <a:srgbClr val="A43F86"/>
        </a:buClr>
        <a:buFont typeface="Arial"/>
        <a:buChar char="•"/>
        <a:defRPr sz="1400" b="0" i="0" kern="1200">
          <a:solidFill>
            <a:schemeClr val="bg1">
              <a:lumMod val="65000"/>
            </a:schemeClr>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1400" b="0" i="0" kern="1200">
          <a:solidFill>
            <a:schemeClr val="bg1">
              <a:lumMod val="65000"/>
            </a:schemeClr>
          </a:solidFill>
          <a:latin typeface="Arial"/>
          <a:ea typeface="+mn-ea"/>
          <a:cs typeface="Arial"/>
        </a:defRPr>
      </a:lvl4pPr>
      <a:lvl5pPr marL="2057400" indent="-228600" algn="l" defTabSz="457200" rtl="0" eaLnBrk="1" latinLnBrk="0" hangingPunct="1">
        <a:spcBef>
          <a:spcPct val="20000"/>
        </a:spcBef>
        <a:buClr>
          <a:srgbClr val="808080"/>
        </a:buClr>
        <a:buFont typeface="Arial"/>
        <a:buChar char="•"/>
        <a:defRPr sz="1100" b="0" i="0" kern="1200">
          <a:solidFill>
            <a:schemeClr val="bg1">
              <a:lumMod val="6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9FB234-85A9-CB66-06C5-C11618552489}"/>
              </a:ext>
            </a:extLst>
          </p:cNvPr>
          <p:cNvSpPr/>
          <p:nvPr/>
        </p:nvSpPr>
        <p:spPr>
          <a:xfrm>
            <a:off x="0" y="0"/>
            <a:ext cx="9144000" cy="5043714"/>
          </a:xfrm>
          <a:prstGeom prst="rect">
            <a:avLst/>
          </a:prstGeom>
          <a:gradFill>
            <a:gsLst>
              <a:gs pos="0">
                <a:srgbClr val="7A2467"/>
              </a:gs>
              <a:gs pos="100000">
                <a:srgbClr val="BB307F"/>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CF9C904F-55E0-ED7E-6A56-A364ED6BFB96}"/>
              </a:ext>
            </a:extLst>
          </p:cNvPr>
          <p:cNvSpPr txBox="1"/>
          <p:nvPr/>
        </p:nvSpPr>
        <p:spPr>
          <a:xfrm>
            <a:off x="755576" y="764704"/>
            <a:ext cx="8136904" cy="3293209"/>
          </a:xfrm>
          <a:prstGeom prst="rect">
            <a:avLst/>
          </a:prstGeom>
          <a:noFill/>
        </p:spPr>
        <p:txBody>
          <a:bodyPr wrap="square" rtlCol="0">
            <a:spAutoFit/>
          </a:bodyPr>
          <a:lstStyle/>
          <a:p>
            <a:r>
              <a:rPr lang="en-US" sz="6000" b="1" dirty="0">
                <a:solidFill>
                  <a:schemeClr val="bg1"/>
                </a:solidFill>
                <a:latin typeface="Trebuchet MS" panose="020B0703020202090204" pitchFamily="34" charset="0"/>
              </a:rPr>
              <a:t>Using Water</a:t>
            </a:r>
          </a:p>
          <a:p>
            <a:r>
              <a:rPr lang="en-US" sz="6000" b="1" dirty="0">
                <a:solidFill>
                  <a:schemeClr val="bg1"/>
                </a:solidFill>
                <a:latin typeface="Trebuchet MS" panose="020B0703020202090204" pitchFamily="34" charset="0"/>
              </a:rPr>
              <a:t>Wisely</a:t>
            </a:r>
          </a:p>
          <a:p>
            <a:endParaRPr lang="en-US" sz="6000" b="1" dirty="0">
              <a:solidFill>
                <a:schemeClr val="bg1"/>
              </a:solidFill>
              <a:latin typeface="Trebuchet MS" panose="020B0703020202090204" pitchFamily="34" charset="0"/>
            </a:endParaRPr>
          </a:p>
          <a:p>
            <a:r>
              <a:rPr lang="en-US" sz="2800" b="1" dirty="0">
                <a:solidFill>
                  <a:schemeClr val="bg1">
                    <a:lumMod val="75000"/>
                  </a:schemeClr>
                </a:solidFill>
                <a:latin typeface="Trebuchet MS" panose="020B0703020202090204" pitchFamily="34" charset="0"/>
              </a:rPr>
              <a:t>Water/LKS2/Geography</a:t>
            </a:r>
          </a:p>
        </p:txBody>
      </p:sp>
      <p:pic>
        <p:nvPicPr>
          <p:cNvPr id="5" name="Picture 4"/>
          <p:cNvPicPr>
            <a:picLocks noChangeAspect="1"/>
          </p:cNvPicPr>
          <p:nvPr/>
        </p:nvPicPr>
        <p:blipFill>
          <a:blip r:embed="rId3"/>
          <a:stretch>
            <a:fillRect/>
          </a:stretch>
        </p:blipFill>
        <p:spPr>
          <a:xfrm>
            <a:off x="179512" y="5382716"/>
            <a:ext cx="1640424" cy="1124148"/>
          </a:xfrm>
          <a:prstGeom prst="rect">
            <a:avLst/>
          </a:prstGeom>
        </p:spPr>
      </p:pic>
      <p:pic>
        <p:nvPicPr>
          <p:cNvPr id="6" name="Picture 2" descr="image001">
            <a:extLst>
              <a:ext uri="{FF2B5EF4-FFF2-40B4-BE49-F238E27FC236}">
                <a16:creationId xmlns:a16="http://schemas.microsoft.com/office/drawing/2014/main" id="{D64E7651-2C9B-CEDF-5BF0-879CF001A2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57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4C4F2-6B35-37D7-5BD7-5289905758ED}"/>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E742A0AF-5C0C-19D8-D0E6-A2603CA93A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02E7B75-F207-33A6-02E0-BDC784ACCD60}"/>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6A4777EC-F94F-4E6A-EA83-E2F17591FCEA}"/>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11" name="Title 5">
            <a:extLst>
              <a:ext uri="{FF2B5EF4-FFF2-40B4-BE49-F238E27FC236}">
                <a16:creationId xmlns:a16="http://schemas.microsoft.com/office/drawing/2014/main" id="{DC36FA5D-4D4C-8F33-F048-D549AF796770}"/>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Don’t Waste Water!</a:t>
            </a:r>
          </a:p>
        </p:txBody>
      </p:sp>
      <p:sp>
        <p:nvSpPr>
          <p:cNvPr id="6" name="TextBox 5">
            <a:extLst>
              <a:ext uri="{FF2B5EF4-FFF2-40B4-BE49-F238E27FC236}">
                <a16:creationId xmlns:a16="http://schemas.microsoft.com/office/drawing/2014/main" id="{2379E7AF-3612-DE80-ED46-56205B2A36EB}"/>
              </a:ext>
            </a:extLst>
          </p:cNvPr>
          <p:cNvSpPr txBox="1"/>
          <p:nvPr/>
        </p:nvSpPr>
        <p:spPr>
          <a:xfrm>
            <a:off x="302345" y="980668"/>
            <a:ext cx="2908750" cy="1477328"/>
          </a:xfrm>
          <a:prstGeom prst="rect">
            <a:avLst/>
          </a:prstGeom>
          <a:noFill/>
        </p:spPr>
        <p:txBody>
          <a:bodyPr wrap="square">
            <a:spAutoFit/>
          </a:bodyPr>
          <a:lstStyle/>
          <a:p>
            <a:r>
              <a:rPr lang="en-GB" dirty="0">
                <a:solidFill>
                  <a:schemeClr val="tx1">
                    <a:lumMod val="50000"/>
                    <a:lumOff val="50000"/>
                  </a:schemeClr>
                </a:solidFill>
                <a:latin typeface="Trebuchet MS" panose="020B0603020202020204" pitchFamily="34" charset="0"/>
              </a:rPr>
              <a:t>The average person spends 8 minutes in the shower, using about 20 litres of water — that’s enough to fill 2 buckets!</a:t>
            </a:r>
          </a:p>
        </p:txBody>
      </p:sp>
      <p:sp>
        <p:nvSpPr>
          <p:cNvPr id="10" name="TextBox 9">
            <a:extLst>
              <a:ext uri="{FF2B5EF4-FFF2-40B4-BE49-F238E27FC236}">
                <a16:creationId xmlns:a16="http://schemas.microsoft.com/office/drawing/2014/main" id="{D512CFEB-300C-F01E-B2CC-50CFE069A676}"/>
              </a:ext>
            </a:extLst>
          </p:cNvPr>
          <p:cNvSpPr txBox="1"/>
          <p:nvPr/>
        </p:nvSpPr>
        <p:spPr>
          <a:xfrm>
            <a:off x="3187332" y="2309459"/>
            <a:ext cx="2602876" cy="2031325"/>
          </a:xfrm>
          <a:prstGeom prst="rect">
            <a:avLst/>
          </a:prstGeom>
          <a:noFill/>
        </p:spPr>
        <p:txBody>
          <a:bodyPr wrap="square">
            <a:spAutoFit/>
          </a:bodyPr>
          <a:lstStyle/>
          <a:p>
            <a:r>
              <a:rPr lang="en-GB" dirty="0">
                <a:solidFill>
                  <a:srgbClr val="328CCB"/>
                </a:solidFill>
                <a:latin typeface="Trebuchet MS" panose="020B0603020202020204" pitchFamily="34" charset="0"/>
              </a:rPr>
              <a:t>Leaving the tap on while brushing your teeth can waste 6 litres per minute. Turning it off saves water and helps the planet.</a:t>
            </a:r>
          </a:p>
        </p:txBody>
      </p:sp>
      <p:sp>
        <p:nvSpPr>
          <p:cNvPr id="13" name="TextBox 12">
            <a:extLst>
              <a:ext uri="{FF2B5EF4-FFF2-40B4-BE49-F238E27FC236}">
                <a16:creationId xmlns:a16="http://schemas.microsoft.com/office/drawing/2014/main" id="{09FD23E2-7F3F-790B-C4AD-A84D0337B714}"/>
              </a:ext>
            </a:extLst>
          </p:cNvPr>
          <p:cNvSpPr txBox="1"/>
          <p:nvPr/>
        </p:nvSpPr>
        <p:spPr>
          <a:xfrm>
            <a:off x="5561736" y="888833"/>
            <a:ext cx="2786117" cy="1754326"/>
          </a:xfrm>
          <a:prstGeom prst="rect">
            <a:avLst/>
          </a:prstGeom>
          <a:noFill/>
        </p:spPr>
        <p:txBody>
          <a:bodyPr wrap="square">
            <a:spAutoFit/>
          </a:bodyPr>
          <a:lstStyle/>
          <a:p>
            <a:r>
              <a:rPr lang="en-GB" dirty="0">
                <a:solidFill>
                  <a:srgbClr val="C05892"/>
                </a:solidFill>
                <a:latin typeface="Trebuchet MS" panose="020B0603020202020204" pitchFamily="34" charset="0"/>
              </a:rPr>
              <a:t>A toilet with a leak can waste 200–400 litres of water every day — that’s as much as a whole family might use in one day!</a:t>
            </a:r>
          </a:p>
        </p:txBody>
      </p:sp>
      <p:sp>
        <p:nvSpPr>
          <p:cNvPr id="15" name="TextBox 14">
            <a:extLst>
              <a:ext uri="{FF2B5EF4-FFF2-40B4-BE49-F238E27FC236}">
                <a16:creationId xmlns:a16="http://schemas.microsoft.com/office/drawing/2014/main" id="{C534167B-143B-FE33-A30D-CF4091896D5D}"/>
              </a:ext>
            </a:extLst>
          </p:cNvPr>
          <p:cNvSpPr txBox="1"/>
          <p:nvPr/>
        </p:nvSpPr>
        <p:spPr>
          <a:xfrm>
            <a:off x="3001637" y="4952100"/>
            <a:ext cx="3024336" cy="1477328"/>
          </a:xfrm>
          <a:prstGeom prst="rect">
            <a:avLst/>
          </a:prstGeom>
          <a:noFill/>
        </p:spPr>
        <p:txBody>
          <a:bodyPr wrap="square">
            <a:spAutoFit/>
          </a:bodyPr>
          <a:lstStyle/>
          <a:p>
            <a:r>
              <a:rPr lang="en-GB" dirty="0">
                <a:solidFill>
                  <a:srgbClr val="EE3C5B"/>
                </a:solidFill>
                <a:latin typeface="Trebuchet MS" panose="020B0603020202020204" pitchFamily="34" charset="0"/>
              </a:rPr>
              <a:t>Turning off the tap while brushing your teeth can save 8,760 litres of water a year — that’s enough to fill a small swimming pool.</a:t>
            </a:r>
          </a:p>
        </p:txBody>
      </p:sp>
      <p:sp>
        <p:nvSpPr>
          <p:cNvPr id="17" name="TextBox 16">
            <a:extLst>
              <a:ext uri="{FF2B5EF4-FFF2-40B4-BE49-F238E27FC236}">
                <a16:creationId xmlns:a16="http://schemas.microsoft.com/office/drawing/2014/main" id="{CCDECA59-8E84-BB1B-F0E8-15D2F26307A9}"/>
              </a:ext>
            </a:extLst>
          </p:cNvPr>
          <p:cNvSpPr txBox="1"/>
          <p:nvPr/>
        </p:nvSpPr>
        <p:spPr>
          <a:xfrm>
            <a:off x="305060" y="3867035"/>
            <a:ext cx="2602876" cy="1477328"/>
          </a:xfrm>
          <a:prstGeom prst="rect">
            <a:avLst/>
          </a:prstGeom>
          <a:noFill/>
        </p:spPr>
        <p:txBody>
          <a:bodyPr wrap="square">
            <a:spAutoFit/>
          </a:bodyPr>
          <a:lstStyle/>
          <a:p>
            <a:r>
              <a:rPr lang="en-GB">
                <a:solidFill>
                  <a:srgbClr val="F7AA15"/>
                </a:solidFill>
              </a:rPr>
              <a:t>South West </a:t>
            </a:r>
            <a:r>
              <a:rPr lang="en-GB" dirty="0">
                <a:solidFill>
                  <a:srgbClr val="F7AA15"/>
                </a:solidFill>
              </a:rPr>
              <a:t>Water uses specially trained dogs to sniff out leaks underground — how cool is that? </a:t>
            </a:r>
          </a:p>
        </p:txBody>
      </p:sp>
      <p:sp>
        <p:nvSpPr>
          <p:cNvPr id="19" name="TextBox 18">
            <a:extLst>
              <a:ext uri="{FF2B5EF4-FFF2-40B4-BE49-F238E27FC236}">
                <a16:creationId xmlns:a16="http://schemas.microsoft.com/office/drawing/2014/main" id="{5EE0299D-8E9C-B829-B9EE-203C55A6D60D}"/>
              </a:ext>
            </a:extLst>
          </p:cNvPr>
          <p:cNvSpPr txBox="1"/>
          <p:nvPr/>
        </p:nvSpPr>
        <p:spPr>
          <a:xfrm>
            <a:off x="6069605" y="2981485"/>
            <a:ext cx="3024336" cy="1754326"/>
          </a:xfrm>
          <a:prstGeom prst="rect">
            <a:avLst/>
          </a:prstGeom>
          <a:noFill/>
        </p:spPr>
        <p:txBody>
          <a:bodyPr wrap="square">
            <a:spAutoFit/>
          </a:bodyPr>
          <a:lstStyle/>
          <a:p>
            <a:r>
              <a:rPr lang="en-GB" dirty="0">
                <a:solidFill>
                  <a:srgbClr val="8CC13E"/>
                </a:solidFill>
                <a:latin typeface="Trebuchet MS" panose="020B0603020202020204" pitchFamily="34" charset="0"/>
              </a:rPr>
              <a:t>The average UK roof can collect enough rain to fill 450 water butts a year — perfect for watering gardens without using tap water.</a:t>
            </a:r>
          </a:p>
        </p:txBody>
      </p:sp>
    </p:spTree>
    <p:extLst>
      <p:ext uri="{BB962C8B-B14F-4D97-AF65-F5344CB8AC3E}">
        <p14:creationId xmlns:p14="http://schemas.microsoft.com/office/powerpoint/2010/main" val="8451591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1A446-815E-4F4D-FFFF-2B7C39DEBCE5}"/>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B9B7B0C1-4E80-AC33-8160-C2F33FD90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F0D62FE-1C10-F68C-F688-4E85B41334DF}"/>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525B3B9E-CE03-0A8D-E748-6514CB675584}"/>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EECE8E96-E674-28F3-E66A-0E9D25A0CBB7}"/>
              </a:ext>
            </a:extLst>
          </p:cNvPr>
          <p:cNvSpPr txBox="1"/>
          <p:nvPr/>
        </p:nvSpPr>
        <p:spPr>
          <a:xfrm>
            <a:off x="363658" y="1763688"/>
            <a:ext cx="8560280" cy="3416320"/>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How can you save water in your school?</a:t>
            </a:r>
          </a:p>
          <a:p>
            <a:pPr marL="0" indent="0">
              <a:buNone/>
            </a:pPr>
            <a:r>
              <a:rPr lang="en-GB" sz="2400" dirty="0">
                <a:solidFill>
                  <a:schemeClr val="tx1">
                    <a:lumMod val="65000"/>
                    <a:lumOff val="35000"/>
                  </a:schemeClr>
                </a:solidFill>
                <a:latin typeface="Trebuchet MS" panose="020B0603020202020204" pitchFamily="34" charset="0"/>
              </a:rPr>
              <a:t>Look at each of the locations you have found on your sheet. In your group, discuss how you might be able to save some of the water you use.</a:t>
            </a:r>
          </a:p>
          <a:p>
            <a:pPr marL="0" indent="0">
              <a:buNone/>
            </a:pPr>
            <a:endParaRPr lang="en-GB" sz="2400" dirty="0">
              <a:solidFill>
                <a:schemeClr val="tx1">
                  <a:lumMod val="65000"/>
                  <a:lumOff val="35000"/>
                </a:schemeClr>
              </a:solidFill>
              <a:latin typeface="Trebuchet MS" panose="020B0603020202020204" pitchFamily="34" charset="0"/>
            </a:endParaRPr>
          </a:p>
          <a:p>
            <a:pPr marL="0" indent="0">
              <a:buNone/>
            </a:pPr>
            <a:r>
              <a:rPr lang="en-GB" sz="2400" dirty="0">
                <a:solidFill>
                  <a:schemeClr val="tx1">
                    <a:lumMod val="65000"/>
                    <a:lumOff val="35000"/>
                  </a:schemeClr>
                </a:solidFill>
                <a:latin typeface="Trebuchet MS" panose="020B0603020202020204" pitchFamily="34" charset="0"/>
              </a:rPr>
              <a:t>Remember: you need to be safe and hygienic, not washing your hands is </a:t>
            </a:r>
            <a:r>
              <a:rPr lang="en-GB" sz="2400" b="1" dirty="0">
                <a:solidFill>
                  <a:schemeClr val="tx1">
                    <a:lumMod val="65000"/>
                    <a:lumOff val="35000"/>
                  </a:schemeClr>
                </a:solidFill>
                <a:latin typeface="Trebuchet MS" panose="020B0603020202020204" pitchFamily="34" charset="0"/>
              </a:rPr>
              <a:t>not</a:t>
            </a:r>
            <a:r>
              <a:rPr lang="en-GB" sz="2400" dirty="0">
                <a:solidFill>
                  <a:schemeClr val="tx1">
                    <a:lumMod val="65000"/>
                    <a:lumOff val="35000"/>
                  </a:schemeClr>
                </a:solidFill>
                <a:latin typeface="Trebuchet MS" panose="020B0603020202020204" pitchFamily="34" charset="0"/>
              </a:rPr>
              <a:t> an option!!</a:t>
            </a:r>
          </a:p>
          <a:p>
            <a:pPr marL="0" indent="0">
              <a:buNone/>
            </a:pPr>
            <a:endParaRPr lang="en-GB" sz="2400" dirty="0">
              <a:solidFill>
                <a:schemeClr val="tx1">
                  <a:lumMod val="65000"/>
                  <a:lumOff val="35000"/>
                </a:schemeClr>
              </a:solidFill>
              <a:latin typeface="Trebuchet MS" panose="020B0603020202020204" pitchFamily="34" charset="0"/>
            </a:endParaRPr>
          </a:p>
          <a:p>
            <a:pPr marL="0" indent="0">
              <a:buNone/>
            </a:pPr>
            <a:r>
              <a:rPr lang="en-GB" sz="2400" dirty="0">
                <a:solidFill>
                  <a:srgbClr val="C05892"/>
                </a:solidFill>
                <a:latin typeface="Trebuchet MS" panose="020B0603020202020204" pitchFamily="34" charset="0"/>
              </a:rPr>
              <a:t>Fill in the third column of your sheet.</a:t>
            </a:r>
          </a:p>
        </p:txBody>
      </p:sp>
      <p:sp>
        <p:nvSpPr>
          <p:cNvPr id="11" name="Title 5">
            <a:extLst>
              <a:ext uri="{FF2B5EF4-FFF2-40B4-BE49-F238E27FC236}">
                <a16:creationId xmlns:a16="http://schemas.microsoft.com/office/drawing/2014/main" id="{890FA6EC-A0F5-9898-0881-9D60C1BA7AD3}"/>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Water Safari</a:t>
            </a:r>
          </a:p>
        </p:txBody>
      </p:sp>
    </p:spTree>
    <p:extLst>
      <p:ext uri="{BB962C8B-B14F-4D97-AF65-F5344CB8AC3E}">
        <p14:creationId xmlns:p14="http://schemas.microsoft.com/office/powerpoint/2010/main" val="107799539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0986-95AB-C010-4658-435F8E9D0A86}"/>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96E523F6-F02C-49D7-11DE-4CF4CA342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81F0D58-708E-64E3-961C-150C6CF77F81}"/>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F64FC771-A2B6-39ED-D99F-BEA35B590057}"/>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C5510F3A-BB9A-A006-30F0-3C86B75AD614}"/>
              </a:ext>
            </a:extLst>
          </p:cNvPr>
          <p:cNvSpPr txBox="1"/>
          <p:nvPr/>
        </p:nvSpPr>
        <p:spPr>
          <a:xfrm>
            <a:off x="354896" y="1571308"/>
            <a:ext cx="8560280" cy="1569660"/>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Encourage your friends to save water.</a:t>
            </a:r>
          </a:p>
          <a:p>
            <a:pPr marL="0" indent="0">
              <a:buNone/>
            </a:pPr>
            <a:r>
              <a:rPr lang="en-GB" sz="2400" dirty="0">
                <a:solidFill>
                  <a:schemeClr val="tx1">
                    <a:lumMod val="65000"/>
                    <a:lumOff val="35000"/>
                  </a:schemeClr>
                </a:solidFill>
                <a:latin typeface="Trebuchet MS" panose="020B0603020202020204" pitchFamily="34" charset="0"/>
              </a:rPr>
              <a:t>Choose one of the locations you have been talking about. Using your ideas for saving water there, design a poster encouraging people to think about saving water.</a:t>
            </a:r>
            <a:endParaRPr lang="en-GB" sz="2400" dirty="0">
              <a:solidFill>
                <a:srgbClr val="C05892"/>
              </a:solidFill>
              <a:latin typeface="Trebuchet MS" panose="020B0603020202020204" pitchFamily="34" charset="0"/>
            </a:endParaRPr>
          </a:p>
        </p:txBody>
      </p:sp>
      <p:sp>
        <p:nvSpPr>
          <p:cNvPr id="11" name="Title 5">
            <a:extLst>
              <a:ext uri="{FF2B5EF4-FFF2-40B4-BE49-F238E27FC236}">
                <a16:creationId xmlns:a16="http://schemas.microsoft.com/office/drawing/2014/main" id="{291BFA61-6727-4A0A-BEAB-F17CA3CC2AC3}"/>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Make a Poster</a:t>
            </a:r>
          </a:p>
        </p:txBody>
      </p:sp>
      <p:sp>
        <p:nvSpPr>
          <p:cNvPr id="3" name="TextBox 2">
            <a:extLst>
              <a:ext uri="{FF2B5EF4-FFF2-40B4-BE49-F238E27FC236}">
                <a16:creationId xmlns:a16="http://schemas.microsoft.com/office/drawing/2014/main" id="{F1DD7C37-9ACB-0B00-0235-976FE00687C8}"/>
              </a:ext>
            </a:extLst>
          </p:cNvPr>
          <p:cNvSpPr txBox="1"/>
          <p:nvPr/>
        </p:nvSpPr>
        <p:spPr>
          <a:xfrm>
            <a:off x="2339752" y="3717032"/>
            <a:ext cx="3816424" cy="2616101"/>
          </a:xfrm>
          <a:prstGeom prst="rect">
            <a:avLst/>
          </a:prstGeom>
          <a:gradFill flip="none" rotWithShape="1">
            <a:gsLst>
              <a:gs pos="0">
                <a:srgbClr val="8CC13E">
                  <a:tint val="66000"/>
                  <a:satMod val="160000"/>
                </a:srgbClr>
              </a:gs>
              <a:gs pos="50000">
                <a:srgbClr val="8CC13E">
                  <a:tint val="44500"/>
                  <a:satMod val="160000"/>
                </a:srgbClr>
              </a:gs>
              <a:gs pos="100000">
                <a:srgbClr val="8CC13E">
                  <a:tint val="23500"/>
                  <a:satMod val="160000"/>
                </a:srgbClr>
              </a:gs>
            </a:gsLst>
            <a:lin ang="2700000" scaled="1"/>
            <a:tileRect/>
          </a:gradFill>
          <a:ln w="57150">
            <a:solidFill>
              <a:srgbClr val="4B004A"/>
            </a:solidFill>
          </a:ln>
        </p:spPr>
        <p:txBody>
          <a:bodyPr wrap="square" rtlCol="0">
            <a:spAutoFit/>
          </a:bodyPr>
          <a:lstStyle/>
          <a:p>
            <a:pPr algn="ctr"/>
            <a:endParaRPr lang="en-GB" dirty="0">
              <a:latin typeface="Trebuchet MS" panose="020B0603020202020204" pitchFamily="34" charset="0"/>
            </a:endParaRPr>
          </a:p>
          <a:p>
            <a:pPr algn="ctr"/>
            <a:r>
              <a:rPr lang="en-GB" sz="2000" b="1" dirty="0">
                <a:solidFill>
                  <a:srgbClr val="328CCB"/>
                </a:solidFill>
                <a:latin typeface="Trebuchet MS" panose="020B0603020202020204" pitchFamily="34" charset="0"/>
              </a:rPr>
              <a:t>Features of a Poster</a:t>
            </a:r>
          </a:p>
          <a:p>
            <a:endParaRPr lang="en-GB" dirty="0">
              <a:solidFill>
                <a:srgbClr val="C05892"/>
              </a:solidFill>
              <a:latin typeface="Trebuchet MS" panose="020B0603020202020204" pitchFamily="34" charset="0"/>
            </a:endParaRPr>
          </a:p>
          <a:p>
            <a:r>
              <a:rPr lang="en-GB" dirty="0">
                <a:solidFill>
                  <a:srgbClr val="C05892"/>
                </a:solidFill>
                <a:latin typeface="Trebuchet MS" panose="020B0603020202020204" pitchFamily="34" charset="0"/>
              </a:rPr>
              <a:t>  Short, snappy phrases/sentences</a:t>
            </a:r>
          </a:p>
          <a:p>
            <a:r>
              <a:rPr lang="en-GB" dirty="0">
                <a:solidFill>
                  <a:srgbClr val="C05892"/>
                </a:solidFill>
                <a:latin typeface="Trebuchet MS" panose="020B0603020202020204" pitchFamily="34" charset="0"/>
              </a:rPr>
              <a:t>  An eye-catching layout</a:t>
            </a:r>
          </a:p>
          <a:p>
            <a:r>
              <a:rPr lang="en-GB" dirty="0">
                <a:solidFill>
                  <a:srgbClr val="C05892"/>
                </a:solidFill>
                <a:latin typeface="Trebuchet MS" panose="020B0603020202020204" pitchFamily="34" charset="0"/>
              </a:rPr>
              <a:t>  A catchy slogan</a:t>
            </a:r>
          </a:p>
          <a:p>
            <a:r>
              <a:rPr lang="en-GB" dirty="0">
                <a:solidFill>
                  <a:srgbClr val="C05892"/>
                </a:solidFill>
                <a:latin typeface="Trebuchet MS" panose="020B0603020202020204" pitchFamily="34" charset="0"/>
              </a:rPr>
              <a:t>  Attention grabbing pictures</a:t>
            </a:r>
          </a:p>
          <a:p>
            <a:r>
              <a:rPr lang="en-GB" dirty="0">
                <a:solidFill>
                  <a:srgbClr val="C05892"/>
                </a:solidFill>
                <a:latin typeface="Trebuchet MS" panose="020B0603020202020204" pitchFamily="34" charset="0"/>
              </a:rPr>
              <a:t>  A final reminder of the message</a:t>
            </a:r>
          </a:p>
          <a:p>
            <a:endParaRPr lang="en-GB" dirty="0"/>
          </a:p>
        </p:txBody>
      </p:sp>
    </p:spTree>
    <p:extLst>
      <p:ext uri="{BB962C8B-B14F-4D97-AF65-F5344CB8AC3E}">
        <p14:creationId xmlns:p14="http://schemas.microsoft.com/office/powerpoint/2010/main" val="16161360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09059CD0-99F0-6F3C-60FA-8623CEDEC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33645DE-F034-C407-F55D-D3D75F4EE912}"/>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Where Does Water Come From?</a:t>
            </a:r>
          </a:p>
        </p:txBody>
      </p:sp>
      <p:pic>
        <p:nvPicPr>
          <p:cNvPr id="5" name="Picture 4"/>
          <p:cNvPicPr>
            <a:picLocks noChangeAspect="1"/>
          </p:cNvPicPr>
          <p:nvPr/>
        </p:nvPicPr>
        <p:blipFill>
          <a:blip r:embed="rId3"/>
          <a:stretch>
            <a:fillRect/>
          </a:stretch>
        </p:blipFill>
        <p:spPr>
          <a:xfrm>
            <a:off x="179512" y="5517232"/>
            <a:ext cx="1640424" cy="1124148"/>
          </a:xfrm>
          <a:prstGeom prst="rect">
            <a:avLst/>
          </a:prstGeom>
        </p:spPr>
      </p:pic>
      <p:sp>
        <p:nvSpPr>
          <p:cNvPr id="7" name="Title 1"/>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p:cNvSpPr txBox="1"/>
          <p:nvPr/>
        </p:nvSpPr>
        <p:spPr>
          <a:xfrm>
            <a:off x="363658" y="1763688"/>
            <a:ext cx="8560280" cy="1200329"/>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Collection</a:t>
            </a:r>
          </a:p>
          <a:p>
            <a:pPr marL="0" indent="0">
              <a:buNone/>
            </a:pPr>
            <a:r>
              <a:rPr lang="en-GB" sz="2400" dirty="0">
                <a:solidFill>
                  <a:schemeClr val="tx1">
                    <a:lumMod val="65000"/>
                    <a:lumOff val="35000"/>
                  </a:schemeClr>
                </a:solidFill>
                <a:latin typeface="Trebuchet MS" panose="020B0603020202020204" pitchFamily="34" charset="0"/>
              </a:rPr>
              <a:t>Water comes from rivers, lakes, reservoirs or underground sources. These are called </a:t>
            </a:r>
            <a:r>
              <a:rPr lang="en-GB" sz="2400" dirty="0">
                <a:solidFill>
                  <a:srgbClr val="C05892"/>
                </a:solidFill>
                <a:latin typeface="Trebuchet MS" panose="020B0603020202020204" pitchFamily="34" charset="0"/>
              </a:rPr>
              <a:t>water sources</a:t>
            </a:r>
            <a:r>
              <a:rPr lang="en-GB" sz="2400" dirty="0">
                <a:solidFill>
                  <a:schemeClr val="tx1">
                    <a:lumMod val="65000"/>
                    <a:lumOff val="35000"/>
                  </a:schemeClr>
                </a:solidFill>
                <a:latin typeface="Trebuchet MS" panose="020B0603020202020204" pitchFamily="34" charset="0"/>
              </a:rPr>
              <a:t>.</a:t>
            </a:r>
          </a:p>
        </p:txBody>
      </p:sp>
      <p:pic>
        <p:nvPicPr>
          <p:cNvPr id="3" name="Picture 2">
            <a:extLst>
              <a:ext uri="{FF2B5EF4-FFF2-40B4-BE49-F238E27FC236}">
                <a16:creationId xmlns:a16="http://schemas.microsoft.com/office/drawing/2014/main" id="{87DBF986-0837-069B-B2D7-AE54560121C1}"/>
              </a:ext>
            </a:extLst>
          </p:cNvPr>
          <p:cNvPicPr>
            <a:picLocks noChangeAspect="1"/>
          </p:cNvPicPr>
          <p:nvPr/>
        </p:nvPicPr>
        <p:blipFill>
          <a:blip r:embed="rId4"/>
          <a:stretch>
            <a:fillRect/>
          </a:stretch>
        </p:blipFill>
        <p:spPr>
          <a:xfrm>
            <a:off x="2051720" y="3212976"/>
            <a:ext cx="4305901" cy="2391109"/>
          </a:xfrm>
          <a:prstGeom prst="rect">
            <a:avLst/>
          </a:prstGeom>
        </p:spPr>
      </p:pic>
    </p:spTree>
    <p:extLst>
      <p:ext uri="{BB962C8B-B14F-4D97-AF65-F5344CB8AC3E}">
        <p14:creationId xmlns:p14="http://schemas.microsoft.com/office/powerpoint/2010/main" val="1612190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3EACA-3E17-D0D5-1015-C6C6188D4066}"/>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0C04B8BA-A15C-5FA0-1721-D865F8CE7F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1A7AE87-5FFE-607F-EB59-A6B0DAA3C84E}"/>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9CF3E2D1-5610-45AA-D219-D8C2FBD495A9}"/>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49DE88F9-65EC-1719-D5D3-607038A6F28C}"/>
              </a:ext>
            </a:extLst>
          </p:cNvPr>
          <p:cNvSpPr txBox="1"/>
          <p:nvPr/>
        </p:nvSpPr>
        <p:spPr>
          <a:xfrm>
            <a:off x="363658" y="1763688"/>
            <a:ext cx="8560280" cy="1569660"/>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Cleaning (Treatment)</a:t>
            </a:r>
          </a:p>
          <a:p>
            <a:pPr marL="0" indent="0">
              <a:buNone/>
            </a:pPr>
            <a:r>
              <a:rPr lang="en-GB" sz="2400" dirty="0">
                <a:solidFill>
                  <a:schemeClr val="tx1">
                    <a:lumMod val="65000"/>
                    <a:lumOff val="35000"/>
                  </a:schemeClr>
                </a:solidFill>
                <a:latin typeface="Trebuchet MS" panose="020B0603020202020204" pitchFamily="34" charset="0"/>
              </a:rPr>
              <a:t>The water is taken to a </a:t>
            </a:r>
            <a:r>
              <a:rPr lang="en-GB" sz="2400" dirty="0">
                <a:solidFill>
                  <a:srgbClr val="C05892"/>
                </a:solidFill>
                <a:latin typeface="Trebuchet MS" panose="020B0603020202020204" pitchFamily="34" charset="0"/>
              </a:rPr>
              <a:t>water treatment plant</a:t>
            </a:r>
            <a:r>
              <a:rPr lang="en-GB" sz="2400" dirty="0">
                <a:solidFill>
                  <a:schemeClr val="tx1">
                    <a:lumMod val="65000"/>
                    <a:lumOff val="35000"/>
                  </a:schemeClr>
                </a:solidFill>
                <a:latin typeface="Trebuchet MS" panose="020B0603020202020204" pitchFamily="34" charset="0"/>
              </a:rPr>
              <a:t>, where it is cleaned to remove dirt, germs and chemicals. This makes it safe to drink.</a:t>
            </a:r>
          </a:p>
        </p:txBody>
      </p:sp>
      <p:sp>
        <p:nvSpPr>
          <p:cNvPr id="10" name="Title 5">
            <a:extLst>
              <a:ext uri="{FF2B5EF4-FFF2-40B4-BE49-F238E27FC236}">
                <a16:creationId xmlns:a16="http://schemas.microsoft.com/office/drawing/2014/main" id="{29E9B537-59AB-A5ED-B693-6C52AC3BF9C2}"/>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Where Does Water Come From?</a:t>
            </a:r>
          </a:p>
        </p:txBody>
      </p:sp>
      <p:pic>
        <p:nvPicPr>
          <p:cNvPr id="14" name="Picture 13">
            <a:extLst>
              <a:ext uri="{FF2B5EF4-FFF2-40B4-BE49-F238E27FC236}">
                <a16:creationId xmlns:a16="http://schemas.microsoft.com/office/drawing/2014/main" id="{DCCE4DCB-0670-F18B-69D8-E12AAD06EFB6}"/>
              </a:ext>
            </a:extLst>
          </p:cNvPr>
          <p:cNvPicPr>
            <a:picLocks noChangeAspect="1"/>
          </p:cNvPicPr>
          <p:nvPr/>
        </p:nvPicPr>
        <p:blipFill>
          <a:blip r:embed="rId4"/>
          <a:stretch>
            <a:fillRect/>
          </a:stretch>
        </p:blipFill>
        <p:spPr>
          <a:xfrm>
            <a:off x="1950579" y="3491978"/>
            <a:ext cx="4508611" cy="2125488"/>
          </a:xfrm>
          <a:prstGeom prst="rect">
            <a:avLst/>
          </a:prstGeom>
        </p:spPr>
      </p:pic>
    </p:spTree>
    <p:extLst>
      <p:ext uri="{BB962C8B-B14F-4D97-AF65-F5344CB8AC3E}">
        <p14:creationId xmlns:p14="http://schemas.microsoft.com/office/powerpoint/2010/main" val="693447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5785E-2980-9413-C027-46E12AB4439C}"/>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41268AC1-E9B1-6C74-40EA-96073E44E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8406AC2-6AE1-8AEB-DCAF-1344E9187B73}"/>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C2D41DF3-AD5C-E79F-AB77-046D23FB72C8}"/>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FAE2FFA9-D10D-91B0-1564-FD8512B2BA1E}"/>
              </a:ext>
            </a:extLst>
          </p:cNvPr>
          <p:cNvSpPr txBox="1"/>
          <p:nvPr/>
        </p:nvSpPr>
        <p:spPr>
          <a:xfrm>
            <a:off x="363658" y="1763688"/>
            <a:ext cx="8560280" cy="1569660"/>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Pipes and Pumps</a:t>
            </a:r>
          </a:p>
          <a:p>
            <a:pPr marL="0" indent="0">
              <a:buNone/>
            </a:pPr>
            <a:r>
              <a:rPr lang="en-GB" sz="2400" dirty="0">
                <a:solidFill>
                  <a:schemeClr val="tx1">
                    <a:lumMod val="65000"/>
                    <a:lumOff val="35000"/>
                  </a:schemeClr>
                </a:solidFill>
                <a:latin typeface="Trebuchet MS" panose="020B0603020202020204" pitchFamily="34" charset="0"/>
              </a:rPr>
              <a:t>Clean water travels through a network of pipes. Pumps help push the water through the pipes to reach homes, schools and businesses.</a:t>
            </a:r>
          </a:p>
        </p:txBody>
      </p:sp>
      <p:sp>
        <p:nvSpPr>
          <p:cNvPr id="10" name="Title 5">
            <a:extLst>
              <a:ext uri="{FF2B5EF4-FFF2-40B4-BE49-F238E27FC236}">
                <a16:creationId xmlns:a16="http://schemas.microsoft.com/office/drawing/2014/main" id="{E5E86944-BBD0-8E4D-4D1F-631DF37F2F52}"/>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Where Does Water Come From?</a:t>
            </a:r>
          </a:p>
        </p:txBody>
      </p:sp>
      <p:pic>
        <p:nvPicPr>
          <p:cNvPr id="12" name="Picture 11">
            <a:extLst>
              <a:ext uri="{FF2B5EF4-FFF2-40B4-BE49-F238E27FC236}">
                <a16:creationId xmlns:a16="http://schemas.microsoft.com/office/drawing/2014/main" id="{75CA8227-EC5B-592B-7879-C885A53400EF}"/>
              </a:ext>
            </a:extLst>
          </p:cNvPr>
          <p:cNvPicPr>
            <a:picLocks noChangeAspect="1"/>
          </p:cNvPicPr>
          <p:nvPr/>
        </p:nvPicPr>
        <p:blipFill>
          <a:blip r:embed="rId4"/>
          <a:stretch>
            <a:fillRect/>
          </a:stretch>
        </p:blipFill>
        <p:spPr>
          <a:xfrm>
            <a:off x="3347864" y="3429000"/>
            <a:ext cx="1643736" cy="2523078"/>
          </a:xfrm>
          <a:prstGeom prst="rect">
            <a:avLst/>
          </a:prstGeom>
        </p:spPr>
      </p:pic>
    </p:spTree>
    <p:extLst>
      <p:ext uri="{BB962C8B-B14F-4D97-AF65-F5344CB8AC3E}">
        <p14:creationId xmlns:p14="http://schemas.microsoft.com/office/powerpoint/2010/main" val="2512597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E30BC-136F-337F-8D9E-13583AACED59}"/>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80EDE3C0-C63F-F774-321C-201CCC191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DD997F8-3A7D-FEEC-DDEE-C75D7F43D48F}"/>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0BCBE866-3A8E-D92B-D9FB-3235A3D57138}"/>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7638726C-F7DC-7EB3-F25A-026A3BBDFCDD}"/>
              </a:ext>
            </a:extLst>
          </p:cNvPr>
          <p:cNvSpPr txBox="1"/>
          <p:nvPr/>
        </p:nvSpPr>
        <p:spPr>
          <a:xfrm>
            <a:off x="363658" y="1763688"/>
            <a:ext cx="8560280" cy="1200329"/>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Storage</a:t>
            </a:r>
          </a:p>
          <a:p>
            <a:pPr marL="0" indent="0">
              <a:buNone/>
            </a:pPr>
            <a:r>
              <a:rPr lang="en-GB" sz="2400" dirty="0">
                <a:solidFill>
                  <a:schemeClr val="tx1">
                    <a:lumMod val="65000"/>
                    <a:lumOff val="35000"/>
                  </a:schemeClr>
                </a:solidFill>
                <a:latin typeface="Trebuchet MS" panose="020B0603020202020204" pitchFamily="34" charset="0"/>
              </a:rPr>
              <a:t>Sometimes water is stored in </a:t>
            </a:r>
            <a:r>
              <a:rPr lang="en-GB" sz="2400" dirty="0">
                <a:solidFill>
                  <a:srgbClr val="C05892"/>
                </a:solidFill>
                <a:latin typeface="Trebuchet MS" panose="020B0603020202020204" pitchFamily="34" charset="0"/>
              </a:rPr>
              <a:t>water towers </a:t>
            </a:r>
            <a:r>
              <a:rPr lang="en-GB" sz="2400" dirty="0">
                <a:solidFill>
                  <a:schemeClr val="tx1">
                    <a:lumMod val="65000"/>
                    <a:lumOff val="35000"/>
                  </a:schemeClr>
                </a:solidFill>
                <a:latin typeface="Trebuchet MS" panose="020B0603020202020204" pitchFamily="34" charset="0"/>
              </a:rPr>
              <a:t>or underground </a:t>
            </a:r>
            <a:r>
              <a:rPr lang="en-GB" sz="2400" dirty="0">
                <a:solidFill>
                  <a:srgbClr val="C05892"/>
                </a:solidFill>
                <a:latin typeface="Trebuchet MS" panose="020B0603020202020204" pitchFamily="34" charset="0"/>
              </a:rPr>
              <a:t>tanks</a:t>
            </a:r>
            <a:r>
              <a:rPr lang="en-GB" sz="2400" dirty="0">
                <a:solidFill>
                  <a:schemeClr val="tx1">
                    <a:lumMod val="65000"/>
                    <a:lumOff val="35000"/>
                  </a:schemeClr>
                </a:solidFill>
                <a:latin typeface="Trebuchet MS" panose="020B0603020202020204" pitchFamily="34" charset="0"/>
              </a:rPr>
              <a:t> before it is needed.</a:t>
            </a:r>
          </a:p>
        </p:txBody>
      </p:sp>
      <p:sp>
        <p:nvSpPr>
          <p:cNvPr id="9" name="Title 5">
            <a:extLst>
              <a:ext uri="{FF2B5EF4-FFF2-40B4-BE49-F238E27FC236}">
                <a16:creationId xmlns:a16="http://schemas.microsoft.com/office/drawing/2014/main" id="{D7E2AB26-0FD6-F143-F518-B96A4D08CBA9}"/>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Where Does Water Come From?</a:t>
            </a:r>
          </a:p>
        </p:txBody>
      </p:sp>
      <p:pic>
        <p:nvPicPr>
          <p:cNvPr id="11" name="Picture 10">
            <a:extLst>
              <a:ext uri="{FF2B5EF4-FFF2-40B4-BE49-F238E27FC236}">
                <a16:creationId xmlns:a16="http://schemas.microsoft.com/office/drawing/2014/main" id="{B5EC28D3-DB7A-FAD6-ACE8-036011F51474}"/>
              </a:ext>
            </a:extLst>
          </p:cNvPr>
          <p:cNvPicPr>
            <a:picLocks noChangeAspect="1"/>
          </p:cNvPicPr>
          <p:nvPr/>
        </p:nvPicPr>
        <p:blipFill>
          <a:blip r:embed="rId4"/>
          <a:stretch>
            <a:fillRect/>
          </a:stretch>
        </p:blipFill>
        <p:spPr>
          <a:xfrm>
            <a:off x="3417298" y="3284984"/>
            <a:ext cx="1658757" cy="3374711"/>
          </a:xfrm>
          <a:prstGeom prst="rect">
            <a:avLst/>
          </a:prstGeom>
        </p:spPr>
      </p:pic>
    </p:spTree>
    <p:extLst>
      <p:ext uri="{BB962C8B-B14F-4D97-AF65-F5344CB8AC3E}">
        <p14:creationId xmlns:p14="http://schemas.microsoft.com/office/powerpoint/2010/main" val="3107331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5C18AB-2D34-BB69-AEF5-FD4A6A0D344D}"/>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606A75FE-8C64-67AC-9153-50985A3895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55BD998-A87A-1BEF-5729-EBBD61B0C6AF}"/>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91BB8B14-F1BC-B340-3CEA-0A1B70288149}"/>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1F8279DE-733B-99C1-C38C-3041FB091E6F}"/>
              </a:ext>
            </a:extLst>
          </p:cNvPr>
          <p:cNvSpPr txBox="1"/>
          <p:nvPr/>
        </p:nvSpPr>
        <p:spPr>
          <a:xfrm>
            <a:off x="363658" y="1763688"/>
            <a:ext cx="8560280" cy="1200329"/>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Into Our Homes</a:t>
            </a:r>
          </a:p>
          <a:p>
            <a:pPr marL="0" indent="0">
              <a:buNone/>
            </a:pPr>
            <a:r>
              <a:rPr lang="en-GB" sz="2400" dirty="0">
                <a:solidFill>
                  <a:schemeClr val="tx1">
                    <a:lumMod val="65000"/>
                    <a:lumOff val="35000"/>
                  </a:schemeClr>
                </a:solidFill>
                <a:latin typeface="Trebuchet MS" panose="020B0603020202020204" pitchFamily="34" charset="0"/>
              </a:rPr>
              <a:t>When you turn on a tap, water flows out because it’s been delivered through this whole </a:t>
            </a:r>
            <a:r>
              <a:rPr lang="en-GB" sz="2400" dirty="0">
                <a:solidFill>
                  <a:srgbClr val="C05892"/>
                </a:solidFill>
                <a:latin typeface="Trebuchet MS" panose="020B0603020202020204" pitchFamily="34" charset="0"/>
              </a:rPr>
              <a:t>system</a:t>
            </a:r>
            <a:r>
              <a:rPr lang="en-GB" sz="2400" dirty="0">
                <a:solidFill>
                  <a:schemeClr val="tx1">
                    <a:lumMod val="65000"/>
                    <a:lumOff val="35000"/>
                  </a:schemeClr>
                </a:solidFill>
                <a:latin typeface="Trebuchet MS" panose="020B0603020202020204" pitchFamily="34" charset="0"/>
              </a:rPr>
              <a:t>.</a:t>
            </a:r>
          </a:p>
        </p:txBody>
      </p:sp>
      <p:sp>
        <p:nvSpPr>
          <p:cNvPr id="11" name="Title 5">
            <a:extLst>
              <a:ext uri="{FF2B5EF4-FFF2-40B4-BE49-F238E27FC236}">
                <a16:creationId xmlns:a16="http://schemas.microsoft.com/office/drawing/2014/main" id="{C1DF6F6E-2E80-9DF4-1371-4E770B4898F0}"/>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Where Does Water Come From?</a:t>
            </a:r>
          </a:p>
        </p:txBody>
      </p:sp>
      <p:pic>
        <p:nvPicPr>
          <p:cNvPr id="13" name="Picture 12">
            <a:extLst>
              <a:ext uri="{FF2B5EF4-FFF2-40B4-BE49-F238E27FC236}">
                <a16:creationId xmlns:a16="http://schemas.microsoft.com/office/drawing/2014/main" id="{49981735-92FE-890E-98B1-D002E99FF25F}"/>
              </a:ext>
            </a:extLst>
          </p:cNvPr>
          <p:cNvPicPr>
            <a:picLocks noChangeAspect="1"/>
          </p:cNvPicPr>
          <p:nvPr/>
        </p:nvPicPr>
        <p:blipFill>
          <a:blip r:embed="rId4"/>
          <a:stretch>
            <a:fillRect/>
          </a:stretch>
        </p:blipFill>
        <p:spPr>
          <a:xfrm>
            <a:off x="2687719" y="3170956"/>
            <a:ext cx="2434119" cy="3027134"/>
          </a:xfrm>
          <a:prstGeom prst="rect">
            <a:avLst/>
          </a:prstGeom>
        </p:spPr>
      </p:pic>
    </p:spTree>
    <p:extLst>
      <p:ext uri="{BB962C8B-B14F-4D97-AF65-F5344CB8AC3E}">
        <p14:creationId xmlns:p14="http://schemas.microsoft.com/office/powerpoint/2010/main" val="3943830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C874-B32A-8574-4BC6-EF2AE915485F}"/>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6AB40F8C-1DC2-9510-1C43-8E9BBE054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F941E6D-A9C4-3607-FC29-3A4B0F49D6F6}"/>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E3ECF4F8-A028-E50A-F187-A412045EA726}"/>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972D7067-18A7-B6C8-1817-15B0E4732EF0}"/>
              </a:ext>
            </a:extLst>
          </p:cNvPr>
          <p:cNvSpPr txBox="1"/>
          <p:nvPr/>
        </p:nvSpPr>
        <p:spPr>
          <a:xfrm>
            <a:off x="363658" y="1763688"/>
            <a:ext cx="8560280" cy="3046988"/>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Where can you find water in your school?</a:t>
            </a:r>
          </a:p>
          <a:p>
            <a:pPr marL="0" indent="0">
              <a:buNone/>
            </a:pPr>
            <a:r>
              <a:rPr lang="en-GB" sz="2400" dirty="0">
                <a:solidFill>
                  <a:schemeClr val="tx1">
                    <a:lumMod val="65000"/>
                    <a:lumOff val="35000"/>
                  </a:schemeClr>
                </a:solidFill>
                <a:latin typeface="Trebuchet MS" panose="020B0603020202020204" pitchFamily="34" charset="0"/>
              </a:rPr>
              <a:t>Where would you go to get water? Look around your school and see if you can find all the places that the pipes bring water into the building. It could be a sink, a machine that uses water or even something that contains water. Aim for 5 different things.</a:t>
            </a:r>
          </a:p>
          <a:p>
            <a:pPr marL="0" indent="0">
              <a:buNone/>
            </a:pPr>
            <a:endParaRPr lang="en-GB" sz="2400" dirty="0">
              <a:solidFill>
                <a:schemeClr val="tx1">
                  <a:lumMod val="65000"/>
                  <a:lumOff val="35000"/>
                </a:schemeClr>
              </a:solidFill>
              <a:latin typeface="Trebuchet MS" panose="020B0603020202020204" pitchFamily="34" charset="0"/>
            </a:endParaRPr>
          </a:p>
          <a:p>
            <a:pPr marL="0" indent="0">
              <a:buNone/>
            </a:pPr>
            <a:r>
              <a:rPr lang="en-GB" sz="2400" dirty="0">
                <a:solidFill>
                  <a:srgbClr val="C05892"/>
                </a:solidFill>
                <a:latin typeface="Trebuchet MS" panose="020B0603020202020204" pitchFamily="34" charset="0"/>
              </a:rPr>
              <a:t>Fill in the first column of your sheet.</a:t>
            </a:r>
          </a:p>
        </p:txBody>
      </p:sp>
      <p:sp>
        <p:nvSpPr>
          <p:cNvPr id="11" name="Title 5">
            <a:extLst>
              <a:ext uri="{FF2B5EF4-FFF2-40B4-BE49-F238E27FC236}">
                <a16:creationId xmlns:a16="http://schemas.microsoft.com/office/drawing/2014/main" id="{98B842C3-F730-6B91-FFFD-E488ADE8F296}"/>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Water Safari</a:t>
            </a:r>
          </a:p>
        </p:txBody>
      </p:sp>
    </p:spTree>
    <p:extLst>
      <p:ext uri="{BB962C8B-B14F-4D97-AF65-F5344CB8AC3E}">
        <p14:creationId xmlns:p14="http://schemas.microsoft.com/office/powerpoint/2010/main" val="165113575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7B002-29C9-C27D-1690-8CFE1735C949}"/>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99D17B63-50E0-C506-2DE1-964D836B1B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756C9462-1771-8E00-ECA6-B85C660AE4CF}"/>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3FC6DD5A-C5DF-E22F-2586-55AD11A1F46B}"/>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7E510759-FCD9-5F66-7DE6-457E25F84296}"/>
              </a:ext>
            </a:extLst>
          </p:cNvPr>
          <p:cNvSpPr txBox="1"/>
          <p:nvPr/>
        </p:nvSpPr>
        <p:spPr>
          <a:xfrm>
            <a:off x="363658" y="1763688"/>
            <a:ext cx="8560280" cy="2308324"/>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How is water used in your school?</a:t>
            </a:r>
          </a:p>
          <a:p>
            <a:pPr marL="0" indent="0">
              <a:buNone/>
            </a:pPr>
            <a:r>
              <a:rPr lang="en-GB" sz="2400" dirty="0">
                <a:solidFill>
                  <a:schemeClr val="tx1">
                    <a:lumMod val="65000"/>
                    <a:lumOff val="35000"/>
                  </a:schemeClr>
                </a:solidFill>
                <a:latin typeface="Trebuchet MS" panose="020B0603020202020204" pitchFamily="34" charset="0"/>
              </a:rPr>
              <a:t>Look at each of the locations you have found on your sheet. In your group, discuss what the water is used for – keeping clean, cooking, getting rid of waste etc.</a:t>
            </a:r>
          </a:p>
          <a:p>
            <a:pPr marL="0" indent="0">
              <a:buNone/>
            </a:pPr>
            <a:endParaRPr lang="en-GB" sz="2400" dirty="0">
              <a:solidFill>
                <a:schemeClr val="tx1">
                  <a:lumMod val="65000"/>
                  <a:lumOff val="35000"/>
                </a:schemeClr>
              </a:solidFill>
              <a:latin typeface="Trebuchet MS" panose="020B0603020202020204" pitchFamily="34" charset="0"/>
            </a:endParaRPr>
          </a:p>
          <a:p>
            <a:pPr marL="0" indent="0">
              <a:buNone/>
            </a:pPr>
            <a:r>
              <a:rPr lang="en-GB" sz="2400" dirty="0">
                <a:solidFill>
                  <a:srgbClr val="C05892"/>
                </a:solidFill>
                <a:latin typeface="Trebuchet MS" panose="020B0603020202020204" pitchFamily="34" charset="0"/>
              </a:rPr>
              <a:t>Fill in the second column of your sheet.</a:t>
            </a:r>
          </a:p>
        </p:txBody>
      </p:sp>
      <p:sp>
        <p:nvSpPr>
          <p:cNvPr id="11" name="Title 5">
            <a:extLst>
              <a:ext uri="{FF2B5EF4-FFF2-40B4-BE49-F238E27FC236}">
                <a16:creationId xmlns:a16="http://schemas.microsoft.com/office/drawing/2014/main" id="{8B66DA3E-5A34-196D-6446-6AF61536C370}"/>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Water Safari</a:t>
            </a:r>
          </a:p>
        </p:txBody>
      </p:sp>
    </p:spTree>
    <p:extLst>
      <p:ext uri="{BB962C8B-B14F-4D97-AF65-F5344CB8AC3E}">
        <p14:creationId xmlns:p14="http://schemas.microsoft.com/office/powerpoint/2010/main" val="15974784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DE0EE-F5B6-F6A1-679E-DBDA3E93425F}"/>
            </a:ext>
          </a:extLst>
        </p:cNvPr>
        <p:cNvGrpSpPr/>
        <p:nvPr/>
      </p:nvGrpSpPr>
      <p:grpSpPr>
        <a:xfrm>
          <a:off x="0" y="0"/>
          <a:ext cx="0" cy="0"/>
          <a:chOff x="0" y="0"/>
          <a:chExt cx="0" cy="0"/>
        </a:xfrm>
      </p:grpSpPr>
      <p:pic>
        <p:nvPicPr>
          <p:cNvPr id="2" name="Picture 2" descr="image001">
            <a:extLst>
              <a:ext uri="{FF2B5EF4-FFF2-40B4-BE49-F238E27FC236}">
                <a16:creationId xmlns:a16="http://schemas.microsoft.com/office/drawing/2014/main" id="{BD5AACFC-511C-A0A3-5BCC-AA12AC7B43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621" y="5229200"/>
            <a:ext cx="3184304" cy="16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91A7B6D-B82D-4258-A704-4729B37D14C9}"/>
              </a:ext>
            </a:extLst>
          </p:cNvPr>
          <p:cNvPicPr>
            <a:picLocks noChangeAspect="1"/>
          </p:cNvPicPr>
          <p:nvPr/>
        </p:nvPicPr>
        <p:blipFill>
          <a:blip r:embed="rId3"/>
          <a:stretch>
            <a:fillRect/>
          </a:stretch>
        </p:blipFill>
        <p:spPr>
          <a:xfrm>
            <a:off x="179512" y="5517232"/>
            <a:ext cx="1640424" cy="1124148"/>
          </a:xfrm>
          <a:prstGeom prst="rect">
            <a:avLst/>
          </a:prstGeom>
        </p:spPr>
      </p:pic>
      <p:sp>
        <p:nvSpPr>
          <p:cNvPr id="7" name="Title 1">
            <a:extLst>
              <a:ext uri="{FF2B5EF4-FFF2-40B4-BE49-F238E27FC236}">
                <a16:creationId xmlns:a16="http://schemas.microsoft.com/office/drawing/2014/main" id="{93171420-B43B-87F2-3016-C8E9F97BE44B}"/>
              </a:ext>
            </a:extLst>
          </p:cNvPr>
          <p:cNvSpPr txBox="1">
            <a:spLocks/>
          </p:cNvSpPr>
          <p:nvPr/>
        </p:nvSpPr>
        <p:spPr>
          <a:xfrm>
            <a:off x="363658" y="724490"/>
            <a:ext cx="6118785" cy="843053"/>
          </a:xfrm>
          <a:prstGeom prst="rect">
            <a:avLst/>
          </a:prstGeom>
        </p:spPr>
        <p:txBody>
          <a:bodyPr vert="horz" lIns="0" tIns="0" rIns="0" bIns="0" rtlCol="0" anchor="t" anchorCtr="0">
            <a:normAutofit/>
          </a:bodyPr>
          <a:lstStyle>
            <a:lvl1pPr algn="l" defTabSz="457200" rtl="0" eaLnBrk="1" latinLnBrk="0" hangingPunct="1">
              <a:spcBef>
                <a:spcPct val="0"/>
              </a:spcBef>
              <a:buNone/>
              <a:defRPr sz="2900" b="0" i="0" kern="1200" baseline="0">
                <a:solidFill>
                  <a:srgbClr val="EA941A"/>
                </a:solidFill>
                <a:latin typeface="Trebuchet MS"/>
                <a:ea typeface="+mj-ea"/>
                <a:cs typeface="Trebuchet MS"/>
              </a:defRPr>
            </a:lvl1pPr>
          </a:lstStyle>
          <a:p>
            <a:pPr fontAlgn="auto">
              <a:spcAft>
                <a:spcPts val="0"/>
              </a:spcAft>
            </a:pPr>
            <a:endParaRPr lang="en-GB" dirty="0">
              <a:latin typeface="Trebuchet MS" panose="020B0603020202020204" pitchFamily="34" charset="0"/>
            </a:endParaRPr>
          </a:p>
        </p:txBody>
      </p:sp>
      <p:sp>
        <p:nvSpPr>
          <p:cNvPr id="8" name="TextBox 7">
            <a:extLst>
              <a:ext uri="{FF2B5EF4-FFF2-40B4-BE49-F238E27FC236}">
                <a16:creationId xmlns:a16="http://schemas.microsoft.com/office/drawing/2014/main" id="{790246DD-E755-0A98-3377-998A1779483F}"/>
              </a:ext>
            </a:extLst>
          </p:cNvPr>
          <p:cNvSpPr txBox="1"/>
          <p:nvPr/>
        </p:nvSpPr>
        <p:spPr>
          <a:xfrm>
            <a:off x="363658" y="1058856"/>
            <a:ext cx="8560280" cy="3416320"/>
          </a:xfrm>
          <a:prstGeom prst="rect">
            <a:avLst/>
          </a:prstGeom>
          <a:noFill/>
        </p:spPr>
        <p:txBody>
          <a:bodyPr wrap="square" rtlCol="0">
            <a:spAutoFit/>
          </a:bodyPr>
          <a:lstStyle/>
          <a:p>
            <a:pPr marL="0" indent="0">
              <a:buNone/>
            </a:pPr>
            <a:r>
              <a:rPr lang="en-GB" sz="2400" dirty="0">
                <a:solidFill>
                  <a:srgbClr val="4B004A"/>
                </a:solidFill>
                <a:latin typeface="Trebuchet MS" panose="020B0603020202020204" pitchFamily="34" charset="0"/>
              </a:rPr>
              <a:t>There’s plenty of water?</a:t>
            </a:r>
          </a:p>
          <a:p>
            <a:pPr marL="0" indent="0">
              <a:buNone/>
            </a:pPr>
            <a:r>
              <a:rPr lang="en-GB" sz="2400" dirty="0">
                <a:solidFill>
                  <a:schemeClr val="tx1">
                    <a:lumMod val="65000"/>
                    <a:lumOff val="35000"/>
                  </a:schemeClr>
                </a:solidFill>
                <a:latin typeface="Trebuchet MS" panose="020B0603020202020204" pitchFamily="34" charset="0"/>
              </a:rPr>
              <a:t>We use a lot of water in school and at home and are used to being able to turn on a tap at any time.</a:t>
            </a:r>
          </a:p>
          <a:p>
            <a:pPr marL="0" indent="0">
              <a:buNone/>
            </a:pPr>
            <a:r>
              <a:rPr lang="en-GB" sz="2400" dirty="0">
                <a:solidFill>
                  <a:schemeClr val="tx1">
                    <a:lumMod val="65000"/>
                    <a:lumOff val="35000"/>
                  </a:schemeClr>
                </a:solidFill>
                <a:latin typeface="Trebuchet MS" panose="020B0603020202020204" pitchFamily="34" charset="0"/>
              </a:rPr>
              <a:t>Unfortunately, water is not always that plentiful, sometimes, when the weather has been dry, water sources such as reservoirs begin to dry up. Climate change means that this is happening more and more often.</a:t>
            </a:r>
          </a:p>
          <a:p>
            <a:pPr marL="0" indent="0">
              <a:buNone/>
            </a:pPr>
            <a:r>
              <a:rPr lang="en-GB" sz="2400" dirty="0">
                <a:solidFill>
                  <a:schemeClr val="tx1">
                    <a:lumMod val="65000"/>
                    <a:lumOff val="35000"/>
                  </a:schemeClr>
                </a:solidFill>
                <a:latin typeface="Trebuchet MS" panose="020B0603020202020204" pitchFamily="34" charset="0"/>
              </a:rPr>
              <a:t>We need to be careful of how much water we use so there is still plenty to go round.</a:t>
            </a:r>
          </a:p>
        </p:txBody>
      </p:sp>
      <p:sp>
        <p:nvSpPr>
          <p:cNvPr id="11" name="Title 5">
            <a:extLst>
              <a:ext uri="{FF2B5EF4-FFF2-40B4-BE49-F238E27FC236}">
                <a16:creationId xmlns:a16="http://schemas.microsoft.com/office/drawing/2014/main" id="{A2C6191D-E137-8F30-54F4-939A7B9270ED}"/>
              </a:ext>
            </a:extLst>
          </p:cNvPr>
          <p:cNvSpPr>
            <a:spLocks noGrp="1"/>
          </p:cNvSpPr>
          <p:nvPr>
            <p:ph type="title"/>
          </p:nvPr>
        </p:nvSpPr>
        <p:spPr>
          <a:xfrm>
            <a:off x="669718" y="361384"/>
            <a:ext cx="7804563" cy="820140"/>
          </a:xfrm>
        </p:spPr>
        <p:txBody>
          <a:bodyPr>
            <a:normAutofit/>
          </a:bodyPr>
          <a:lstStyle/>
          <a:p>
            <a:pPr algn="ctr"/>
            <a:r>
              <a:rPr lang="en-US" sz="3600" dirty="0">
                <a:solidFill>
                  <a:srgbClr val="4B004A"/>
                </a:solidFill>
              </a:rPr>
              <a:t>Water Safari</a:t>
            </a:r>
          </a:p>
        </p:txBody>
      </p:sp>
      <p:pic>
        <p:nvPicPr>
          <p:cNvPr id="4" name="Picture 3">
            <a:extLst>
              <a:ext uri="{FF2B5EF4-FFF2-40B4-BE49-F238E27FC236}">
                <a16:creationId xmlns:a16="http://schemas.microsoft.com/office/drawing/2014/main" id="{DE6CA954-B53F-6CB2-96F3-691D20D93DDA}"/>
              </a:ext>
            </a:extLst>
          </p:cNvPr>
          <p:cNvPicPr>
            <a:picLocks noChangeAspect="1"/>
          </p:cNvPicPr>
          <p:nvPr/>
        </p:nvPicPr>
        <p:blipFill>
          <a:blip r:embed="rId4"/>
          <a:stretch>
            <a:fillRect/>
          </a:stretch>
        </p:blipFill>
        <p:spPr>
          <a:xfrm>
            <a:off x="2339752" y="4597844"/>
            <a:ext cx="3793885" cy="1555652"/>
          </a:xfrm>
          <a:prstGeom prst="rect">
            <a:avLst/>
          </a:prstGeom>
        </p:spPr>
      </p:pic>
    </p:spTree>
    <p:extLst>
      <p:ext uri="{BB962C8B-B14F-4D97-AF65-F5344CB8AC3E}">
        <p14:creationId xmlns:p14="http://schemas.microsoft.com/office/powerpoint/2010/main" val="389379929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theme/theme1.xml><?xml version="1.0" encoding="utf-8"?>
<a:theme xmlns:a="http://schemas.openxmlformats.org/drawingml/2006/main" name="DoT Powerpoint Template - church hou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oT Powerpoint Template" id="{BDAC9150-ADCA-4CA9-B813-88BAB4B65894}" vid="{5B43F5B5-0477-44C3-B66C-D9FA113AB9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ED71D6A240EBD41B923971D7299FE9E" ma:contentTypeVersion="16" ma:contentTypeDescription="Create a new document." ma:contentTypeScope="" ma:versionID="92f972a371b335482231e542a6233817">
  <xsd:schema xmlns:xsd="http://www.w3.org/2001/XMLSchema" xmlns:xs="http://www.w3.org/2001/XMLSchema" xmlns:p="http://schemas.microsoft.com/office/2006/metadata/properties" xmlns:ns2="3c89481a-3e59-4e0b-ab1b-db3c6bea12e3" xmlns:ns3="fed6c2bd-0858-44a8-b411-a2567c037726" targetNamespace="http://schemas.microsoft.com/office/2006/metadata/properties" ma:root="true" ma:fieldsID="5dc0b8f6368e40d6ad5234c94d170468" ns2:_="" ns3:_="">
    <xsd:import namespace="3c89481a-3e59-4e0b-ab1b-db3c6bea12e3"/>
    <xsd:import namespace="fed6c2bd-0858-44a8-b411-a2567c037726"/>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SearchProperties" minOccurs="0"/>
                <xsd:element ref="ns3:MediaServiceObjectDetectorVersion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Location" minOccurs="0"/>
                <xsd:element ref="ns2:SharedWithUsers" minOccurs="0"/>
                <xsd:element ref="ns2:SharedWithDetail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9481a-3e59-4e0b-ab1b-db3c6bea12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1" nillable="true" ma:displayName="Taxonomy Catch All Column" ma:hidden="true" ma:list="{8a28c30f-0409-4da3-931c-57d183bc1915}" ma:internalName="TaxCatchAll" ma:showField="CatchAllData" ma:web="3c89481a-3e59-4e0b-ab1b-db3c6bea12e3">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ed6c2bd-0858-44a8-b411-a2567c03772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b1df1368-43de-43ee-af93-40a0d98ae56b"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description="" ma:indexed="true" ma:internalName="MediaServiceLocation"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lcf76f155ced4ddcb4097134ff3c332f xmlns="fed6c2bd-0858-44a8-b411-a2567c037726">
      <Terms xmlns="http://schemas.microsoft.com/office/infopath/2007/PartnerControls"/>
    </lcf76f155ced4ddcb4097134ff3c332f>
    <TaxCatchAll xmlns="3c89481a-3e59-4e0b-ab1b-db3c6bea12e3" xsi:nil="true"/>
    <_dlc_DocId xmlns="3c89481a-3e59-4e0b-ab1b-db3c6bea12e3">NWHNSEV764MK-41302979-2410689</_dlc_DocId>
    <_dlc_DocIdUrl xmlns="3c89481a-3e59-4e0b-ab1b-db3c6bea12e3">
      <Url>https://trurodiocese.sharepoint.com/sites/Documents/_layouts/15/DocIdRedir.aspx?ID=NWHNSEV764MK-41302979-2410689</Url>
      <Description>NWHNSEV764MK-41302979-2410689</Description>
    </_dlc_DocIdUrl>
  </documentManagement>
</p:properties>
</file>

<file path=customXml/itemProps1.xml><?xml version="1.0" encoding="utf-8"?>
<ds:datastoreItem xmlns:ds="http://schemas.openxmlformats.org/officeDocument/2006/customXml" ds:itemID="{D4AB9DBB-9BB6-41BC-AA91-6057ED30596A}">
  <ds:schemaRefs>
    <ds:schemaRef ds:uri="http://schemas.microsoft.com/sharepoint/v3/contenttype/forms"/>
  </ds:schemaRefs>
</ds:datastoreItem>
</file>

<file path=customXml/itemProps2.xml><?xml version="1.0" encoding="utf-8"?>
<ds:datastoreItem xmlns:ds="http://schemas.openxmlformats.org/officeDocument/2006/customXml" ds:itemID="{4923A705-5427-45E5-98EE-77EFCDFD61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9481a-3e59-4e0b-ab1b-db3c6bea12e3"/>
    <ds:schemaRef ds:uri="fed6c2bd-0858-44a8-b411-a2567c0377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3AA3436-D840-4257-9415-550F90D954AE}">
  <ds:schemaRefs>
    <ds:schemaRef ds:uri="http://schemas.microsoft.com/sharepoint/events"/>
  </ds:schemaRefs>
</ds:datastoreItem>
</file>

<file path=customXml/itemProps4.xml><?xml version="1.0" encoding="utf-8"?>
<ds:datastoreItem xmlns:ds="http://schemas.openxmlformats.org/officeDocument/2006/customXml" ds:itemID="{3AEE8361-9C26-4EEC-BD0A-24F42ACF02BD}">
  <ds:schemaRefs>
    <ds:schemaRef ds:uri="http://purl.org/dc/elements/1.1/"/>
    <ds:schemaRef ds:uri="http://schemas.microsoft.com/office/2006/metadata/properties"/>
    <ds:schemaRef ds:uri="http://schemas.microsoft.com/office/infopath/2007/PartnerControls"/>
    <ds:schemaRef ds:uri="43e53103-4a06-4172-a1fc-8f023a740ee1"/>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 ds:uri="fed6c2bd-0858-44a8-b411-a2567c037726"/>
    <ds:schemaRef ds:uri="3c89481a-3e59-4e0b-ab1b-db3c6bea12e3"/>
  </ds:schemaRefs>
</ds:datastoreItem>
</file>

<file path=docProps/app.xml><?xml version="1.0" encoding="utf-8"?>
<Properties xmlns="http://schemas.openxmlformats.org/officeDocument/2006/extended-properties" xmlns:vt="http://schemas.openxmlformats.org/officeDocument/2006/docPropsVTypes">
  <Template/>
  <TotalTime>6471</TotalTime>
  <Words>669</Words>
  <Application>Microsoft Office PowerPoint</Application>
  <PresentationFormat>On-screen Show (4:3)</PresentationFormat>
  <Paragraphs>60</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Trebuchet MS</vt:lpstr>
      <vt:lpstr>DoT Powerpoint Template - church house</vt:lpstr>
      <vt:lpstr>PowerPoint Presentation</vt:lpstr>
      <vt:lpstr>Where Does Water Come From?</vt:lpstr>
      <vt:lpstr>Where Does Water Come From?</vt:lpstr>
      <vt:lpstr>Where Does Water Come From?</vt:lpstr>
      <vt:lpstr>Where Does Water Come From?</vt:lpstr>
      <vt:lpstr>Where Does Water Come From?</vt:lpstr>
      <vt:lpstr>Water Safari</vt:lpstr>
      <vt:lpstr>Water Safari</vt:lpstr>
      <vt:lpstr>Water Safari</vt:lpstr>
      <vt:lpstr>Don’t Waste Water!</vt:lpstr>
      <vt:lpstr>Water Safari</vt:lpstr>
      <vt:lpstr>Make a Poster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each £10 is spent</dc:title>
  <dc:creator>davidw</dc:creator>
  <cp:lastModifiedBy>Clare Green</cp:lastModifiedBy>
  <cp:revision>479</cp:revision>
  <cp:lastPrinted>2016-05-03T12:18:04Z</cp:lastPrinted>
  <dcterms:created xsi:type="dcterms:W3CDTF">2012-09-27T10:40:58Z</dcterms:created>
  <dcterms:modified xsi:type="dcterms:W3CDTF">2025-08-20T14:26:17Z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0x0101002ED71D6A240EBD41B923971D7299FE9E</vt:lpwstr>
  </property>
  <property fmtid="{D5CDD505-2E9C-101B-9397-08002B2CF9AE}" pid="3" name="MediaServiceImageTags">
    <vt:lpwstr/>
  </property>
  <property fmtid="{D5CDD505-2E9C-101B-9397-08002B2CF9AE}" pid="4" name="Order">
    <vt:r8>143193600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dlc_DocIdItemGuid">
    <vt:lpwstr>f0a08718-06ae-46a0-b24b-ea3a1312b5cb</vt:lpwstr>
  </property>
</Properties>
</file>