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8" r:id="rId4"/>
  </p:sldMasterIdLst>
  <p:notesMasterIdLst>
    <p:notesMasterId r:id="rId14"/>
  </p:notesMasterIdLst>
  <p:handoutMasterIdLst>
    <p:handoutMasterId r:id="rId15"/>
  </p:handoutMasterIdLst>
  <p:sldIdLst>
    <p:sldId id="438" r:id="rId5"/>
    <p:sldId id="437" r:id="rId6"/>
    <p:sldId id="439" r:id="rId7"/>
    <p:sldId id="440" r:id="rId8"/>
    <p:sldId id="443" r:id="rId9"/>
    <p:sldId id="442" r:id="rId10"/>
    <p:sldId id="441" r:id="rId11"/>
    <p:sldId id="444" r:id="rId12"/>
    <p:sldId id="445" r:id="rId1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004A"/>
    <a:srgbClr val="C05892"/>
    <a:srgbClr val="009900"/>
    <a:srgbClr val="00CC66"/>
    <a:srgbClr val="A43F86"/>
    <a:srgbClr val="ECCCE4"/>
    <a:srgbClr val="DBA1CA"/>
    <a:srgbClr val="FFC9C9"/>
    <a:srgbClr val="F8ECF5"/>
    <a:srgbClr val="752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324C2-AA2F-4B85-8C2F-8854B5A291D1}" v="12" dt="2025-04-15T13:07:50.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1" autoAdjust="0"/>
    <p:restoredTop sz="88429" autoAdjust="0"/>
  </p:normalViewPr>
  <p:slideViewPr>
    <p:cSldViewPr>
      <p:cViewPr varScale="1">
        <p:scale>
          <a:sx n="95" d="100"/>
          <a:sy n="95" d="100"/>
        </p:scale>
        <p:origin x="90"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9" d="100"/>
          <a:sy n="89" d="100"/>
        </p:scale>
        <p:origin x="4144"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Green" userId="14bd997e-9ae1-4552-a146-96fdaf1ecef7" providerId="ADAL" clId="{ED7324C2-AA2F-4B85-8C2F-8854B5A291D1}"/>
    <pc:docChg chg="custSel modSld">
      <pc:chgData name="Clare Green" userId="14bd997e-9ae1-4552-a146-96fdaf1ecef7" providerId="ADAL" clId="{ED7324C2-AA2F-4B85-8C2F-8854B5A291D1}" dt="2025-04-15T13:07:50.661" v="20"/>
      <pc:docMkLst>
        <pc:docMk/>
      </pc:docMkLst>
      <pc:sldChg chg="addSp delSp modSp mod">
        <pc:chgData name="Clare Green" userId="14bd997e-9ae1-4552-a146-96fdaf1ecef7" providerId="ADAL" clId="{ED7324C2-AA2F-4B85-8C2F-8854B5A291D1}" dt="2025-04-15T13:06:59.508" v="4" actId="167"/>
        <pc:sldMkLst>
          <pc:docMk/>
          <pc:sldMk cId="1612190510" sldId="437"/>
        </pc:sldMkLst>
        <pc:picChg chg="add mod">
          <ac:chgData name="Clare Green" userId="14bd997e-9ae1-4552-a146-96fdaf1ecef7" providerId="ADAL" clId="{ED7324C2-AA2F-4B85-8C2F-8854B5A291D1}" dt="2025-04-15T13:06:59.508" v="4" actId="167"/>
          <ac:picMkLst>
            <pc:docMk/>
            <pc:sldMk cId="1612190510" sldId="437"/>
            <ac:picMk id="2" creationId="{09059CD0-99F0-6F3C-60FA-8623CEDECCE9}"/>
          </ac:picMkLst>
        </pc:picChg>
        <pc:picChg chg="del">
          <ac:chgData name="Clare Green" userId="14bd997e-9ae1-4552-a146-96fdaf1ecef7" providerId="ADAL" clId="{ED7324C2-AA2F-4B85-8C2F-8854B5A291D1}" dt="2025-04-15T13:06:50.767" v="2" actId="478"/>
          <ac:picMkLst>
            <pc:docMk/>
            <pc:sldMk cId="1612190510" sldId="437"/>
            <ac:picMk id="4" creationId="{447784C0-E017-1391-16BC-6418C0C7234D}"/>
          </ac:picMkLst>
        </pc:picChg>
      </pc:sldChg>
      <pc:sldChg chg="addSp delSp modSp mod">
        <pc:chgData name="Clare Green" userId="14bd997e-9ae1-4552-a146-96fdaf1ecef7" providerId="ADAL" clId="{ED7324C2-AA2F-4B85-8C2F-8854B5A291D1}" dt="2025-04-15T13:06:39.885" v="1"/>
        <pc:sldMkLst>
          <pc:docMk/>
          <pc:sldMk cId="2981571276" sldId="438"/>
        </pc:sldMkLst>
        <pc:picChg chg="del">
          <ac:chgData name="Clare Green" userId="14bd997e-9ae1-4552-a146-96fdaf1ecef7" providerId="ADAL" clId="{ED7324C2-AA2F-4B85-8C2F-8854B5A291D1}" dt="2025-04-15T13:06:37.414" v="0" actId="478"/>
          <ac:picMkLst>
            <pc:docMk/>
            <pc:sldMk cId="2981571276" sldId="438"/>
            <ac:picMk id="4" creationId="{447784C0-E017-1391-16BC-6418C0C7234D}"/>
          </ac:picMkLst>
        </pc:picChg>
        <pc:picChg chg="add mod">
          <ac:chgData name="Clare Green" userId="14bd997e-9ae1-4552-a146-96fdaf1ecef7" providerId="ADAL" clId="{ED7324C2-AA2F-4B85-8C2F-8854B5A291D1}" dt="2025-04-15T13:06:39.885" v="1"/>
          <ac:picMkLst>
            <pc:docMk/>
            <pc:sldMk cId="2981571276" sldId="438"/>
            <ac:picMk id="6" creationId="{D64E7651-2C9B-CEDF-5BF0-879CF001A228}"/>
          </ac:picMkLst>
        </pc:picChg>
      </pc:sldChg>
      <pc:sldChg chg="addSp delSp modSp mod">
        <pc:chgData name="Clare Green" userId="14bd997e-9ae1-4552-a146-96fdaf1ecef7" providerId="ADAL" clId="{ED7324C2-AA2F-4B85-8C2F-8854B5A291D1}" dt="2025-04-15T13:07:06.987" v="6"/>
        <pc:sldMkLst>
          <pc:docMk/>
          <pc:sldMk cId="3621982172" sldId="439"/>
        </pc:sldMkLst>
        <pc:picChg chg="add mod">
          <ac:chgData name="Clare Green" userId="14bd997e-9ae1-4552-a146-96fdaf1ecef7" providerId="ADAL" clId="{ED7324C2-AA2F-4B85-8C2F-8854B5A291D1}" dt="2025-04-15T13:07:06.987" v="6"/>
          <ac:picMkLst>
            <pc:docMk/>
            <pc:sldMk cId="3621982172" sldId="439"/>
            <ac:picMk id="3" creationId="{8EE5E1C3-6115-A1D4-320A-DDF0191FCEE9}"/>
          </ac:picMkLst>
        </pc:picChg>
        <pc:picChg chg="del">
          <ac:chgData name="Clare Green" userId="14bd997e-9ae1-4552-a146-96fdaf1ecef7" providerId="ADAL" clId="{ED7324C2-AA2F-4B85-8C2F-8854B5A291D1}" dt="2025-04-15T13:07:05.302" v="5" actId="478"/>
          <ac:picMkLst>
            <pc:docMk/>
            <pc:sldMk cId="3621982172" sldId="439"/>
            <ac:picMk id="4" creationId="{447784C0-E017-1391-16BC-6418C0C7234D}"/>
          </ac:picMkLst>
        </pc:picChg>
      </pc:sldChg>
      <pc:sldChg chg="addSp delSp modSp mod">
        <pc:chgData name="Clare Green" userId="14bd997e-9ae1-4552-a146-96fdaf1ecef7" providerId="ADAL" clId="{ED7324C2-AA2F-4B85-8C2F-8854B5A291D1}" dt="2025-04-15T13:07:14.139" v="8"/>
        <pc:sldMkLst>
          <pc:docMk/>
          <pc:sldMk cId="2869517026" sldId="440"/>
        </pc:sldMkLst>
        <pc:picChg chg="add mod">
          <ac:chgData name="Clare Green" userId="14bd997e-9ae1-4552-a146-96fdaf1ecef7" providerId="ADAL" clId="{ED7324C2-AA2F-4B85-8C2F-8854B5A291D1}" dt="2025-04-15T13:07:14.139" v="8"/>
          <ac:picMkLst>
            <pc:docMk/>
            <pc:sldMk cId="2869517026" sldId="440"/>
            <ac:picMk id="2" creationId="{A42B16E0-90F1-CEBF-00B8-FE1A39589499}"/>
          </ac:picMkLst>
        </pc:picChg>
        <pc:picChg chg="del">
          <ac:chgData name="Clare Green" userId="14bd997e-9ae1-4552-a146-96fdaf1ecef7" providerId="ADAL" clId="{ED7324C2-AA2F-4B85-8C2F-8854B5A291D1}" dt="2025-04-15T13:07:12.375" v="7" actId="478"/>
          <ac:picMkLst>
            <pc:docMk/>
            <pc:sldMk cId="2869517026" sldId="440"/>
            <ac:picMk id="4" creationId="{447784C0-E017-1391-16BC-6418C0C7234D}"/>
          </ac:picMkLst>
        </pc:picChg>
      </pc:sldChg>
      <pc:sldChg chg="addSp delSp modSp mod">
        <pc:chgData name="Clare Green" userId="14bd997e-9ae1-4552-a146-96fdaf1ecef7" providerId="ADAL" clId="{ED7324C2-AA2F-4B85-8C2F-8854B5A291D1}" dt="2025-04-15T13:07:35.878" v="15" actId="167"/>
        <pc:sldMkLst>
          <pc:docMk/>
          <pc:sldMk cId="1846198600" sldId="441"/>
        </pc:sldMkLst>
        <pc:picChg chg="del">
          <ac:chgData name="Clare Green" userId="14bd997e-9ae1-4552-a146-96fdaf1ecef7" providerId="ADAL" clId="{ED7324C2-AA2F-4B85-8C2F-8854B5A291D1}" dt="2025-04-15T13:07:28.184" v="13" actId="478"/>
          <ac:picMkLst>
            <pc:docMk/>
            <pc:sldMk cId="1846198600" sldId="441"/>
            <ac:picMk id="4" creationId="{447784C0-E017-1391-16BC-6418C0C7234D}"/>
          </ac:picMkLst>
        </pc:picChg>
        <pc:picChg chg="add mod">
          <ac:chgData name="Clare Green" userId="14bd997e-9ae1-4552-a146-96fdaf1ecef7" providerId="ADAL" clId="{ED7324C2-AA2F-4B85-8C2F-8854B5A291D1}" dt="2025-04-15T13:07:35.878" v="15" actId="167"/>
          <ac:picMkLst>
            <pc:docMk/>
            <pc:sldMk cId="1846198600" sldId="441"/>
            <ac:picMk id="6" creationId="{EC2FCE93-B60D-2279-D7A6-0F98B9590EFD}"/>
          </ac:picMkLst>
        </pc:picChg>
      </pc:sldChg>
      <pc:sldChg chg="addSp delSp modSp mod">
        <pc:chgData name="Clare Green" userId="14bd997e-9ae1-4552-a146-96fdaf1ecef7" providerId="ADAL" clId="{ED7324C2-AA2F-4B85-8C2F-8854B5A291D1}" dt="2025-04-15T13:07:23.043" v="12"/>
        <pc:sldMkLst>
          <pc:docMk/>
          <pc:sldMk cId="1436948678" sldId="442"/>
        </pc:sldMkLst>
        <pc:picChg chg="del">
          <ac:chgData name="Clare Green" userId="14bd997e-9ae1-4552-a146-96fdaf1ecef7" providerId="ADAL" clId="{ED7324C2-AA2F-4B85-8C2F-8854B5A291D1}" dt="2025-04-15T13:07:21.649" v="11" actId="478"/>
          <ac:picMkLst>
            <pc:docMk/>
            <pc:sldMk cId="1436948678" sldId="442"/>
            <ac:picMk id="4" creationId="{447784C0-E017-1391-16BC-6418C0C7234D}"/>
          </ac:picMkLst>
        </pc:picChg>
        <pc:picChg chg="add mod">
          <ac:chgData name="Clare Green" userId="14bd997e-9ae1-4552-a146-96fdaf1ecef7" providerId="ADAL" clId="{ED7324C2-AA2F-4B85-8C2F-8854B5A291D1}" dt="2025-04-15T13:07:23.043" v="12"/>
          <ac:picMkLst>
            <pc:docMk/>
            <pc:sldMk cId="1436948678" sldId="442"/>
            <ac:picMk id="5" creationId="{31CA542F-0BF9-9522-B86A-05E0EBBCB65F}"/>
          </ac:picMkLst>
        </pc:picChg>
      </pc:sldChg>
      <pc:sldChg chg="addSp delSp modSp mod">
        <pc:chgData name="Clare Green" userId="14bd997e-9ae1-4552-a146-96fdaf1ecef7" providerId="ADAL" clId="{ED7324C2-AA2F-4B85-8C2F-8854B5A291D1}" dt="2025-04-15T13:07:19.012" v="10"/>
        <pc:sldMkLst>
          <pc:docMk/>
          <pc:sldMk cId="702269683" sldId="443"/>
        </pc:sldMkLst>
        <pc:picChg chg="add mod">
          <ac:chgData name="Clare Green" userId="14bd997e-9ae1-4552-a146-96fdaf1ecef7" providerId="ADAL" clId="{ED7324C2-AA2F-4B85-8C2F-8854B5A291D1}" dt="2025-04-15T13:07:19.012" v="10"/>
          <ac:picMkLst>
            <pc:docMk/>
            <pc:sldMk cId="702269683" sldId="443"/>
            <ac:picMk id="2" creationId="{A9332FE4-F3DB-0B6C-9B77-BFB28C5C4793}"/>
          </ac:picMkLst>
        </pc:picChg>
        <pc:picChg chg="del">
          <ac:chgData name="Clare Green" userId="14bd997e-9ae1-4552-a146-96fdaf1ecef7" providerId="ADAL" clId="{ED7324C2-AA2F-4B85-8C2F-8854B5A291D1}" dt="2025-04-15T13:07:17.329" v="9" actId="478"/>
          <ac:picMkLst>
            <pc:docMk/>
            <pc:sldMk cId="702269683" sldId="443"/>
            <ac:picMk id="4" creationId="{447784C0-E017-1391-16BC-6418C0C7234D}"/>
          </ac:picMkLst>
        </pc:picChg>
      </pc:sldChg>
      <pc:sldChg chg="addSp delSp modSp mod">
        <pc:chgData name="Clare Green" userId="14bd997e-9ae1-4552-a146-96fdaf1ecef7" providerId="ADAL" clId="{ED7324C2-AA2F-4B85-8C2F-8854B5A291D1}" dt="2025-04-15T13:07:44.864" v="18" actId="167"/>
        <pc:sldMkLst>
          <pc:docMk/>
          <pc:sldMk cId="2441739955" sldId="444"/>
        </pc:sldMkLst>
        <pc:picChg chg="del">
          <ac:chgData name="Clare Green" userId="14bd997e-9ae1-4552-a146-96fdaf1ecef7" providerId="ADAL" clId="{ED7324C2-AA2F-4B85-8C2F-8854B5A291D1}" dt="2025-04-15T13:07:39.604" v="16" actId="478"/>
          <ac:picMkLst>
            <pc:docMk/>
            <pc:sldMk cId="2441739955" sldId="444"/>
            <ac:picMk id="4" creationId="{447784C0-E017-1391-16BC-6418C0C7234D}"/>
          </ac:picMkLst>
        </pc:picChg>
        <pc:picChg chg="add mod">
          <ac:chgData name="Clare Green" userId="14bd997e-9ae1-4552-a146-96fdaf1ecef7" providerId="ADAL" clId="{ED7324C2-AA2F-4B85-8C2F-8854B5A291D1}" dt="2025-04-15T13:07:44.864" v="18" actId="167"/>
          <ac:picMkLst>
            <pc:docMk/>
            <pc:sldMk cId="2441739955" sldId="444"/>
            <ac:picMk id="7" creationId="{3F1FFB48-DD90-43E1-4DC6-18FD933E834B}"/>
          </ac:picMkLst>
        </pc:picChg>
      </pc:sldChg>
      <pc:sldChg chg="addSp delSp modSp mod">
        <pc:chgData name="Clare Green" userId="14bd997e-9ae1-4552-a146-96fdaf1ecef7" providerId="ADAL" clId="{ED7324C2-AA2F-4B85-8C2F-8854B5A291D1}" dt="2025-04-15T13:07:50.661" v="20"/>
        <pc:sldMkLst>
          <pc:docMk/>
          <pc:sldMk cId="3922103481" sldId="445"/>
        </pc:sldMkLst>
        <pc:picChg chg="del">
          <ac:chgData name="Clare Green" userId="14bd997e-9ae1-4552-a146-96fdaf1ecef7" providerId="ADAL" clId="{ED7324C2-AA2F-4B85-8C2F-8854B5A291D1}" dt="2025-04-15T13:07:48.761" v="19" actId="478"/>
          <ac:picMkLst>
            <pc:docMk/>
            <pc:sldMk cId="3922103481" sldId="445"/>
            <ac:picMk id="4" creationId="{447784C0-E017-1391-16BC-6418C0C7234D}"/>
          </ac:picMkLst>
        </pc:picChg>
        <pc:picChg chg="add mod">
          <ac:chgData name="Clare Green" userId="14bd997e-9ae1-4552-a146-96fdaf1ecef7" providerId="ADAL" clId="{ED7324C2-AA2F-4B85-8C2F-8854B5A291D1}" dt="2025-04-15T13:07:50.661" v="20"/>
          <ac:picMkLst>
            <pc:docMk/>
            <pc:sldMk cId="3922103481" sldId="445"/>
            <ac:picMk id="7" creationId="{68E2A6DF-B536-690C-7BD7-DDF6CFAFCCA3}"/>
          </ac:picMkLst>
        </pc:picChg>
      </pc:sldChg>
    </pc:docChg>
  </pc:docChgLst>
  <pc:docChgLst>
    <pc:chgData name="Kelly Rowe" userId="bd72e02e-e890-47b6-a30b-d5832baaf6d1" providerId="ADAL" clId="{1DA0DC14-010E-C24E-AEA3-E4EF51E79484}"/>
    <pc:docChg chg="delSld modSld sldOrd">
      <pc:chgData name="Kelly Rowe" userId="bd72e02e-e890-47b6-a30b-d5832baaf6d1" providerId="ADAL" clId="{1DA0DC14-010E-C24E-AEA3-E4EF51E79484}" dt="2024-04-09T09:49:22.858" v="22" actId="113"/>
      <pc:docMkLst>
        <pc:docMk/>
      </pc:docMkLst>
      <pc:sldChg chg="ord">
        <pc:chgData name="Kelly Rowe" userId="bd72e02e-e890-47b6-a30b-d5832baaf6d1" providerId="ADAL" clId="{1DA0DC14-010E-C24E-AEA3-E4EF51E79484}" dt="2024-04-09T09:47:04.130" v="6" actId="20578"/>
        <pc:sldMkLst>
          <pc:docMk/>
          <pc:sldMk cId="1612190510" sldId="437"/>
        </pc:sldMkLst>
      </pc:sldChg>
      <pc:sldChg chg="addSp modSp mod">
        <pc:chgData name="Kelly Rowe" userId="bd72e02e-e890-47b6-a30b-d5832baaf6d1" providerId="ADAL" clId="{1DA0DC14-010E-C24E-AEA3-E4EF51E79484}" dt="2024-04-09T09:49:22.858" v="22" actId="113"/>
        <pc:sldMkLst>
          <pc:docMk/>
          <pc:sldMk cId="2981571276" sldId="438"/>
        </pc:sldMkLst>
      </pc:sldChg>
      <pc:sldChg chg="del">
        <pc:chgData name="Kelly Rowe" userId="bd72e02e-e890-47b6-a30b-d5832baaf6d1" providerId="ADAL" clId="{1DA0DC14-010E-C24E-AEA3-E4EF51E79484}" dt="2024-04-09T09:47:00.761" v="5" actId="2696"/>
        <pc:sldMkLst>
          <pc:docMk/>
          <pc:sldMk cId="1853073647"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2CF70048-BD45-4F08-92E4-6A4C2C49E344}" type="datetimeFigureOut">
              <a:rPr lang="en-GB"/>
              <a:pPr>
                <a:defRPr/>
              </a:pPr>
              <a:t>15/04/2025</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05291F4-B475-4CFE-9EE0-5EF57BCA87B7}" type="slidenum">
              <a:rPr lang="en-GB" altLang="en-US"/>
              <a:pPr>
                <a:defRPr/>
              </a:pPr>
              <a:t>‹#›</a:t>
            </a:fld>
            <a:endParaRPr lang="en-GB" altLang="en-US"/>
          </a:p>
        </p:txBody>
      </p:sp>
    </p:spTree>
    <p:extLst>
      <p:ext uri="{BB962C8B-B14F-4D97-AF65-F5344CB8AC3E}">
        <p14:creationId xmlns:p14="http://schemas.microsoft.com/office/powerpoint/2010/main" val="298935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9" y="1"/>
            <a:ext cx="2946400" cy="496889"/>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707F9DF2-695A-487C-8997-9A87CA55C02F}" type="datetimeFigureOut">
              <a:rPr lang="en-GB"/>
              <a:pPr>
                <a:defRPr/>
              </a:pPr>
              <a:t>15/04/2025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en-GB" noProof="0"/>
          </a:p>
        </p:txBody>
      </p:sp>
      <p:sp>
        <p:nvSpPr>
          <p:cNvPr id="5" name="Notes Placeholder 4"/>
          <p:cNvSpPr>
            <a:spLocks noGrp="1"/>
          </p:cNvSpPr>
          <p:nvPr>
            <p:ph type="body" sz="quarter" idx="3"/>
          </p:nvPr>
        </p:nvSpPr>
        <p:spPr>
          <a:xfrm>
            <a:off x="679451" y="4714876"/>
            <a:ext cx="5438775" cy="4467225"/>
          </a:xfrm>
          <a:prstGeom prst="rect">
            <a:avLst/>
          </a:prstGeom>
        </p:spPr>
        <p:txBody>
          <a:bodyPr vert="horz" lIns="91429" tIns="45714" rIns="91429"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4"/>
            <a:ext cx="2946400" cy="496887"/>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E8C7E76-F791-42DC-A918-835BF67B5779}" type="slidenum">
              <a:rPr lang="en-GB" altLang="en-US"/>
              <a:pPr>
                <a:defRPr/>
              </a:pPr>
              <a:t>‹#›</a:t>
            </a:fld>
            <a:endParaRPr lang="en-GB" altLang="en-US"/>
          </a:p>
        </p:txBody>
      </p:sp>
    </p:spTree>
    <p:extLst>
      <p:ext uri="{BB962C8B-B14F-4D97-AF65-F5344CB8AC3E}">
        <p14:creationId xmlns:p14="http://schemas.microsoft.com/office/powerpoint/2010/main" val="602624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a:t>
            </a:fld>
            <a:endParaRPr lang="en-GB" altLang="en-US"/>
          </a:p>
        </p:txBody>
      </p:sp>
    </p:spTree>
    <p:extLst>
      <p:ext uri="{BB962C8B-B14F-4D97-AF65-F5344CB8AC3E}">
        <p14:creationId xmlns:p14="http://schemas.microsoft.com/office/powerpoint/2010/main" val="356179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3</a:t>
            </a:fld>
            <a:endParaRPr lang="en-GB" altLang="en-US"/>
          </a:p>
        </p:txBody>
      </p:sp>
    </p:spTree>
    <p:extLst>
      <p:ext uri="{BB962C8B-B14F-4D97-AF65-F5344CB8AC3E}">
        <p14:creationId xmlns:p14="http://schemas.microsoft.com/office/powerpoint/2010/main" val="45144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5</a:t>
            </a:fld>
            <a:endParaRPr lang="en-GB" altLang="en-US"/>
          </a:p>
        </p:txBody>
      </p:sp>
    </p:spTree>
    <p:extLst>
      <p:ext uri="{BB962C8B-B14F-4D97-AF65-F5344CB8AC3E}">
        <p14:creationId xmlns:p14="http://schemas.microsoft.com/office/powerpoint/2010/main" val="225077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555646" y="391438"/>
            <a:ext cx="3646240"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a:t>PRESENTATION DATE</a:t>
            </a:r>
            <a:endParaRPr lang="en-US" dirty="0"/>
          </a:p>
        </p:txBody>
      </p:sp>
      <p:sp>
        <p:nvSpPr>
          <p:cNvPr id="6" name="Text Placeholder 5"/>
          <p:cNvSpPr>
            <a:spLocks noGrp="1"/>
          </p:cNvSpPr>
          <p:nvPr>
            <p:ph type="body" sz="quarter" idx="11" hasCustomPrompt="1"/>
          </p:nvPr>
        </p:nvSpPr>
        <p:spPr>
          <a:xfrm>
            <a:off x="529771" y="2235209"/>
            <a:ext cx="7830457"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a:t>Powerpoint</a:t>
            </a:r>
            <a:r>
              <a:rPr lang="en-US" dirty="0"/>
              <a:t> </a:t>
            </a:r>
          </a:p>
          <a:p>
            <a:pPr lvl="0"/>
            <a:r>
              <a:rPr lang="en-US" dirty="0"/>
              <a:t>Presentation </a:t>
            </a:r>
          </a:p>
          <a:p>
            <a:pPr lvl="0"/>
            <a:r>
              <a:rPr lang="en-US" dirty="0"/>
              <a:t>Title Here</a:t>
            </a:r>
          </a:p>
        </p:txBody>
      </p:sp>
      <p:sp>
        <p:nvSpPr>
          <p:cNvPr id="9" name="Text Placeholder 8"/>
          <p:cNvSpPr>
            <a:spLocks noGrp="1"/>
          </p:cNvSpPr>
          <p:nvPr>
            <p:ph type="body" sz="quarter" idx="12" hasCustomPrompt="1"/>
          </p:nvPr>
        </p:nvSpPr>
        <p:spPr>
          <a:xfrm>
            <a:off x="566055" y="5268187"/>
            <a:ext cx="5653315"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a:t>This is where you can put the </a:t>
            </a:r>
            <a:br>
              <a:rPr lang="en-US" dirty="0"/>
            </a:br>
            <a:r>
              <a:rPr lang="en-US" dirty="0"/>
              <a:t>full presentation introduction</a:t>
            </a:r>
          </a:p>
        </p:txBody>
      </p:sp>
    </p:spTree>
    <p:extLst>
      <p:ext uri="{BB962C8B-B14F-4D97-AF65-F5344CB8AC3E}">
        <p14:creationId xmlns:p14="http://schemas.microsoft.com/office/powerpoint/2010/main" val="337778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Tree>
    <p:extLst>
      <p:ext uri="{BB962C8B-B14F-4D97-AF65-F5344CB8AC3E}">
        <p14:creationId xmlns:p14="http://schemas.microsoft.com/office/powerpoint/2010/main" val="9382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ist">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sz="quarter" idx="10"/>
          </p:nvPr>
        </p:nvSpPr>
        <p:spPr>
          <a:xfrm>
            <a:off x="484872" y="1300527"/>
            <a:ext cx="8158385" cy="381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7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 and Picture">
    <p:bg>
      <p:bgPr>
        <a:solidFill>
          <a:schemeClr val="bg1"/>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4767943" y="1300527"/>
            <a:ext cx="3834720" cy="2950710"/>
          </a:xfrm>
          <a:prstGeom prst="rect">
            <a:avLst/>
          </a:prstGeom>
        </p:spPr>
        <p:txBody>
          <a:bodyPr/>
          <a:lstStyle/>
          <a:p>
            <a:r>
              <a:rPr lang="en-US"/>
              <a:t>Click icon to add picture</a:t>
            </a:r>
            <a:endParaRPr lang="en-US" dirty="0"/>
          </a:p>
        </p:txBody>
      </p:sp>
      <p:sp>
        <p:nvSpPr>
          <p:cNvPr id="10"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11" name="Text Placeholder 2"/>
          <p:cNvSpPr>
            <a:spLocks noGrp="1"/>
          </p:cNvSpPr>
          <p:nvPr>
            <p:ph type="body" sz="quarter" idx="10"/>
          </p:nvPr>
        </p:nvSpPr>
        <p:spPr>
          <a:xfrm>
            <a:off x="484872" y="1300527"/>
            <a:ext cx="4007299" cy="381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42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631543"/>
            <a:ext cx="9144000" cy="1226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90482" y="5868814"/>
            <a:ext cx="6216712" cy="592032"/>
          </a:xfrm>
        </p:spPr>
        <p:txBody>
          <a:bodyPr anchor="t" anchorCtr="0">
            <a:normAutofit/>
          </a:bodyPr>
          <a:lstStyle>
            <a:lvl1pPr>
              <a:defRPr sz="2300">
                <a:solidFill>
                  <a:srgbClr val="4B004A"/>
                </a:solidFill>
              </a:defRPr>
            </a:lvl1pPr>
          </a:lstStyle>
          <a:p>
            <a:r>
              <a:rPr lang="en-GB" dirty="0"/>
              <a:t>Caption for the image to go here</a:t>
            </a:r>
            <a:endParaRPr lang="en-US" dirty="0"/>
          </a:p>
        </p:txBody>
      </p:sp>
      <p:sp>
        <p:nvSpPr>
          <p:cNvPr id="4" name="Rectangle 3"/>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iocese-of-Truro_Logo_RGB-Sma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085" y="5817750"/>
            <a:ext cx="887185" cy="826161"/>
          </a:xfrm>
          <a:prstGeom prst="rect">
            <a:avLst/>
          </a:prstGeom>
        </p:spPr>
      </p:pic>
    </p:spTree>
    <p:extLst>
      <p:ext uri="{BB962C8B-B14F-4D97-AF65-F5344CB8AC3E}">
        <p14:creationId xmlns:p14="http://schemas.microsoft.com/office/powerpoint/2010/main" val="53794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997443" y="3729808"/>
            <a:ext cx="3416715" cy="2054409"/>
          </a:xfrm>
          <a:prstGeom prst="rect">
            <a:avLst/>
          </a:prstGeom>
          <a:noFill/>
        </p:spPr>
        <p:txBody>
          <a:bodyPr wrap="square" lIns="0" tIns="0" rIns="0" bIns="0" rtlCol="0">
            <a:spAutoFit/>
          </a:bodyPr>
          <a:lstStyle/>
          <a:p>
            <a:pPr algn="ctr">
              <a:lnSpc>
                <a:spcPct val="150000"/>
              </a:lnSpc>
              <a:spcAft>
                <a:spcPts val="300"/>
              </a:spcAft>
            </a:pPr>
            <a:r>
              <a:rPr lang="pl-PL" sz="2400" b="0" i="0" dirty="0" err="1">
                <a:solidFill>
                  <a:srgbClr val="4B004A"/>
                </a:solidFill>
                <a:latin typeface="Trebuchet MS"/>
                <a:cs typeface="Trebuchet MS"/>
              </a:rPr>
              <a:t>Contact</a:t>
            </a:r>
            <a:r>
              <a:rPr lang="pl-PL" sz="2400" b="0" i="0" dirty="0">
                <a:solidFill>
                  <a:srgbClr val="4B004A"/>
                </a:solidFill>
                <a:latin typeface="Trebuchet MS"/>
                <a:cs typeface="Trebuchet MS"/>
              </a:rPr>
              <a:t> </a:t>
            </a:r>
            <a:r>
              <a:rPr lang="pl-PL" sz="2400" b="0" i="0" dirty="0" err="1">
                <a:solidFill>
                  <a:srgbClr val="4B004A"/>
                </a:solidFill>
                <a:latin typeface="Trebuchet MS"/>
                <a:cs typeface="Trebuchet MS"/>
              </a:rPr>
              <a:t>us</a:t>
            </a:r>
            <a:endParaRPr lang="pl-PL" sz="2400" b="0" i="0" dirty="0">
              <a:solidFill>
                <a:srgbClr val="4B004A"/>
              </a:solidFill>
              <a:latin typeface="Trebuchet MS"/>
              <a:cs typeface="Trebuchet MS"/>
            </a:endParaRPr>
          </a:p>
          <a:p>
            <a:pPr algn="ctr">
              <a:spcAft>
                <a:spcPts val="0"/>
              </a:spcAft>
            </a:pPr>
            <a:r>
              <a:rPr lang="en-GB" sz="1200" b="0" i="0" kern="1200" dirty="0">
                <a:solidFill>
                  <a:srgbClr val="A43F86"/>
                </a:solidFill>
                <a:latin typeface="Trebuchet MS"/>
                <a:ea typeface="+mn-ea"/>
                <a:cs typeface="Trebuchet MS"/>
              </a:rPr>
              <a:t>Church House, Woodlands Court, </a:t>
            </a:r>
            <a:br>
              <a:rPr lang="en-GB" sz="1200" b="0" i="0" kern="1200" dirty="0">
                <a:solidFill>
                  <a:srgbClr val="A43F86"/>
                </a:solidFill>
                <a:latin typeface="Trebuchet MS"/>
                <a:ea typeface="+mn-ea"/>
                <a:cs typeface="Trebuchet MS"/>
              </a:rPr>
            </a:br>
            <a:r>
              <a:rPr lang="en-GB" sz="1200" b="0" i="0" kern="1200" dirty="0">
                <a:solidFill>
                  <a:srgbClr val="A43F86"/>
                </a:solidFill>
                <a:latin typeface="Trebuchet MS"/>
                <a:ea typeface="+mn-ea"/>
                <a:cs typeface="Trebuchet MS"/>
              </a:rPr>
              <a:t>Truro Business Park, </a:t>
            </a:r>
            <a:r>
              <a:rPr lang="en-GB" sz="1200" b="0" i="0" kern="1200" dirty="0" err="1">
                <a:solidFill>
                  <a:srgbClr val="A43F86"/>
                </a:solidFill>
                <a:latin typeface="Trebuchet MS"/>
                <a:ea typeface="+mn-ea"/>
                <a:cs typeface="Trebuchet MS"/>
              </a:rPr>
              <a:t>Threemilestone</a:t>
            </a:r>
            <a:r>
              <a:rPr lang="en-GB" sz="1200" b="0" i="0" kern="1200" dirty="0">
                <a:solidFill>
                  <a:srgbClr val="A43F86"/>
                </a:solidFill>
                <a:latin typeface="Trebuchet MS"/>
                <a:ea typeface="+mn-ea"/>
                <a:cs typeface="Trebuchet MS"/>
              </a:rPr>
              <a:t>, </a:t>
            </a:r>
            <a:br>
              <a:rPr lang="en-GB" sz="1200" b="0" i="0" kern="1200" dirty="0">
                <a:solidFill>
                  <a:srgbClr val="A43F86"/>
                </a:solidFill>
                <a:latin typeface="Trebuchet MS"/>
                <a:ea typeface="+mn-ea"/>
                <a:cs typeface="Trebuchet MS"/>
              </a:rPr>
            </a:br>
            <a:r>
              <a:rPr lang="en-GB" sz="1200" b="0" i="0" kern="1200" dirty="0">
                <a:solidFill>
                  <a:srgbClr val="A43F86"/>
                </a:solidFill>
                <a:latin typeface="Trebuchet MS"/>
                <a:ea typeface="+mn-ea"/>
                <a:cs typeface="Trebuchet MS"/>
              </a:rPr>
              <a:t>Truro, TR4 9NH</a:t>
            </a:r>
          </a:p>
          <a:p>
            <a:pPr algn="ctr">
              <a:lnSpc>
                <a:spcPct val="150000"/>
              </a:lnSpc>
              <a:spcAft>
                <a:spcPts val="300"/>
              </a:spcAft>
            </a:pPr>
            <a:r>
              <a:rPr lang="pl-PL" sz="1200" b="0" i="0" dirty="0">
                <a:solidFill>
                  <a:schemeClr val="tx1">
                    <a:lumMod val="65000"/>
                    <a:lumOff val="35000"/>
                  </a:schemeClr>
                </a:solidFill>
                <a:latin typeface="Trebuchet MS"/>
                <a:cs typeface="Trebuchet MS"/>
              </a:rPr>
              <a:t>Telephone </a:t>
            </a:r>
            <a:r>
              <a:rPr lang="pl-PL" sz="1200" b="0" i="0" dirty="0">
                <a:solidFill>
                  <a:srgbClr val="A43F86"/>
                </a:solidFill>
                <a:latin typeface="Trebuchet MS"/>
                <a:cs typeface="Trebuchet MS"/>
              </a:rPr>
              <a:t>01872 274 351</a:t>
            </a:r>
          </a:p>
          <a:p>
            <a:pPr algn="ctr">
              <a:lnSpc>
                <a:spcPct val="150000"/>
              </a:lnSpc>
              <a:spcAft>
                <a:spcPts val="300"/>
              </a:spcAft>
            </a:pPr>
            <a:r>
              <a:rPr lang="pl-PL" sz="1200" b="0" i="0" dirty="0">
                <a:solidFill>
                  <a:schemeClr val="tx1">
                    <a:lumMod val="65000"/>
                    <a:lumOff val="35000"/>
                  </a:schemeClr>
                </a:solidFill>
                <a:latin typeface="Trebuchet MS"/>
                <a:cs typeface="Trebuchet MS"/>
              </a:rPr>
              <a:t>Email </a:t>
            </a:r>
            <a:r>
              <a:rPr lang="pl-PL" sz="1200" b="0" i="0" dirty="0" err="1">
                <a:solidFill>
                  <a:srgbClr val="A43F86"/>
                </a:solidFill>
                <a:latin typeface="Trebuchet MS"/>
                <a:cs typeface="Trebuchet MS"/>
              </a:rPr>
              <a:t>info@truro.anglican.org</a:t>
            </a:r>
            <a:endParaRPr lang="pl-PL" sz="1200" b="0" i="0" dirty="0">
              <a:solidFill>
                <a:srgbClr val="A43F86"/>
              </a:solidFill>
              <a:latin typeface="Trebuchet MS"/>
              <a:cs typeface="Trebuchet MS"/>
            </a:endParaRPr>
          </a:p>
          <a:p>
            <a:pPr algn="ctr">
              <a:lnSpc>
                <a:spcPct val="150000"/>
              </a:lnSpc>
              <a:spcAft>
                <a:spcPts val="300"/>
              </a:spcAft>
            </a:pPr>
            <a:r>
              <a:rPr lang="pl-PL" sz="1200" b="0" i="0" dirty="0" err="1">
                <a:solidFill>
                  <a:schemeClr val="tx1">
                    <a:lumMod val="65000"/>
                    <a:lumOff val="35000"/>
                  </a:schemeClr>
                </a:solidFill>
                <a:latin typeface="Trebuchet MS"/>
                <a:cs typeface="Trebuchet MS"/>
              </a:rPr>
              <a:t>Website</a:t>
            </a:r>
            <a:r>
              <a:rPr lang="pl-PL" sz="1200" b="0" i="0" dirty="0">
                <a:solidFill>
                  <a:schemeClr val="tx1">
                    <a:lumMod val="65000"/>
                    <a:lumOff val="35000"/>
                  </a:schemeClr>
                </a:solidFill>
                <a:latin typeface="Trebuchet MS"/>
                <a:cs typeface="Trebuchet MS"/>
              </a:rPr>
              <a:t> </a:t>
            </a:r>
            <a:r>
              <a:rPr lang="pl-PL" sz="1200" b="0" i="0" dirty="0" err="1">
                <a:solidFill>
                  <a:srgbClr val="A43F86"/>
                </a:solidFill>
                <a:latin typeface="Trebuchet MS"/>
                <a:cs typeface="Trebuchet MS"/>
              </a:rPr>
              <a:t>www.truro.anglican.org</a:t>
            </a:r>
            <a:endParaRPr lang="en-US" sz="1200" b="0" i="0" dirty="0">
              <a:solidFill>
                <a:srgbClr val="A43F86"/>
              </a:solidFill>
              <a:latin typeface="Trebuchet MS"/>
              <a:cs typeface="Trebuchet MS"/>
            </a:endParaRPr>
          </a:p>
        </p:txBody>
      </p:sp>
      <p:sp>
        <p:nvSpPr>
          <p:cNvPr id="5" name="Rectangle 4"/>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48114" y="3476170"/>
            <a:ext cx="4855029"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Diocese-of-Truro_Logo_RGB-Sma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023852"/>
            <a:ext cx="2144070" cy="1996595"/>
          </a:xfrm>
          <a:prstGeom prst="rect">
            <a:avLst/>
          </a:prstGeom>
        </p:spPr>
      </p:pic>
    </p:spTree>
    <p:extLst>
      <p:ext uri="{BB962C8B-B14F-4D97-AF65-F5344CB8AC3E}">
        <p14:creationId xmlns:p14="http://schemas.microsoft.com/office/powerpoint/2010/main" val="15533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Open Layou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95329" y="659479"/>
            <a:ext cx="7804563" cy="820140"/>
          </a:xfrm>
          <a:prstGeom prst="rect">
            <a:avLst/>
          </a:prstGeom>
        </p:spPr>
        <p:txBody>
          <a:bodyPr rtlCol="0">
            <a:normAutofit/>
          </a:bodyPr>
          <a:lstStyle>
            <a:lvl1pPr>
              <a:defRPr>
                <a:solidFill>
                  <a:srgbClr val="EA941A"/>
                </a:solidFill>
              </a:defRPr>
            </a:lvl1pPr>
          </a:lstStyle>
          <a:p>
            <a:r>
              <a:rPr lang="en-US"/>
              <a:t>Click to edit Master title style</a:t>
            </a:r>
            <a:endParaRPr lang="en-US" dirty="0"/>
          </a:p>
        </p:txBody>
      </p:sp>
      <p:sp>
        <p:nvSpPr>
          <p:cNvPr id="3" name="Rectangle 2"/>
          <p:cNvSpPr/>
          <p:nvPr userDrawn="1"/>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Open Layou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95329" y="659479"/>
            <a:ext cx="7804563" cy="820140"/>
          </a:xfrm>
          <a:prstGeom prst="rect">
            <a:avLst/>
          </a:prstGeom>
        </p:spPr>
        <p:txBody>
          <a:bodyPr rtlCol="0">
            <a:normAutofit/>
          </a:bodyPr>
          <a:lstStyle>
            <a:lvl1pPr>
              <a:defRPr>
                <a:solidFill>
                  <a:srgbClr val="EA941A"/>
                </a:solidFill>
              </a:defRPr>
            </a:lvl1pPr>
          </a:lstStyle>
          <a:p>
            <a:r>
              <a:rPr lang="en-US"/>
              <a:t>Click to edit Master title style</a:t>
            </a:r>
            <a:endParaRPr lang="en-US" dirty="0"/>
          </a:p>
        </p:txBody>
      </p:sp>
      <p:sp>
        <p:nvSpPr>
          <p:cNvPr id="2" name="Rectangle 1"/>
          <p:cNvSpPr/>
          <p:nvPr userDrawn="1"/>
        </p:nvSpPr>
        <p:spPr>
          <a:xfrm>
            <a:off x="7308304" y="5085184"/>
            <a:ext cx="1835696" cy="17728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userDrawn="1"/>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2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895350" y="2266950"/>
            <a:ext cx="7358063" cy="2324100"/>
          </a:xfrm>
          <a:prstGeom prst="rect">
            <a:avLst/>
          </a:prstGeom>
        </p:spPr>
        <p:txBody>
          <a:bodyPr lIns="0" tIns="0" rIns="0" bIns="0"/>
          <a:lstStyle>
            <a:lvl1pPr defTabSz="309563">
              <a:defRPr sz="4200">
                <a:solidFill>
                  <a:srgbClr val="FFFFFF"/>
                </a:solidFill>
                <a:latin typeface="+mn-lt"/>
                <a:ea typeface="+mn-ea"/>
                <a:cs typeface="+mn-cs"/>
                <a:sym typeface="Helvetica Light"/>
              </a:defRPr>
            </a:lvl1pPr>
          </a:lstStyle>
          <a:p>
            <a:pPr lvl="0">
              <a:defRPr sz="1800">
                <a:solidFill>
                  <a:srgbClr val="000000"/>
                </a:solidFill>
              </a:defRPr>
            </a:pPr>
            <a:r>
              <a:rPr sz="4200">
                <a:solidFill>
                  <a:srgbClr val="FFFFFF"/>
                </a:solidFill>
              </a:rPr>
              <a:t>Title Text</a:t>
            </a:r>
          </a:p>
        </p:txBody>
      </p:sp>
    </p:spTree>
    <p:extLst>
      <p:ext uri="{BB962C8B-B14F-4D97-AF65-F5344CB8AC3E}">
        <p14:creationId xmlns:p14="http://schemas.microsoft.com/office/powerpoint/2010/main" val="1040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90" y="487489"/>
            <a:ext cx="8319804" cy="820140"/>
          </a:xfrm>
          <a:prstGeom prst="rect">
            <a:avLst/>
          </a:prstGeom>
        </p:spPr>
        <p:txBody>
          <a:bodyPr vert="horz" lIns="0" tIns="0" rIns="0" bIns="0" rtlCol="0" anchor="t" anchorCtr="0">
            <a:noAutofit/>
          </a:bodyPr>
          <a:lstStyle/>
          <a:p>
            <a:r>
              <a:rPr lang="en-US" dirty="0"/>
              <a:t>Click to edit Master title style</a:t>
            </a:r>
          </a:p>
        </p:txBody>
      </p:sp>
      <p:sp>
        <p:nvSpPr>
          <p:cNvPr id="5" name="Text Placeholder 12"/>
          <p:cNvSpPr>
            <a:spLocks noGrp="1"/>
          </p:cNvSpPr>
          <p:nvPr>
            <p:ph type="body" idx="1"/>
          </p:nvPr>
        </p:nvSpPr>
        <p:spPr>
          <a:xfrm>
            <a:off x="411670" y="1348830"/>
            <a:ext cx="8313123"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6" name="Picture 5" descr="A logo with a plane and text&#10;&#10;Description automatically generated">
            <a:extLst>
              <a:ext uri="{FF2B5EF4-FFF2-40B4-BE49-F238E27FC236}">
                <a16:creationId xmlns:a16="http://schemas.microsoft.com/office/drawing/2014/main" id="{8965633D-DBA4-98B2-48D1-4AFD602B0CA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26291" y="5229200"/>
            <a:ext cx="1110908" cy="1394926"/>
          </a:xfrm>
          <a:prstGeom prst="rect">
            <a:avLst/>
          </a:prstGeom>
        </p:spPr>
      </p:pic>
      <p:sp>
        <p:nvSpPr>
          <p:cNvPr id="3" name="Date Placeholder 2">
            <a:extLst>
              <a:ext uri="{FF2B5EF4-FFF2-40B4-BE49-F238E27FC236}">
                <a16:creationId xmlns:a16="http://schemas.microsoft.com/office/drawing/2014/main" id="{D5E9E6ED-8473-29D2-4BF1-02250227FB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A3C86-1122-B844-83B2-00C83995E968}" type="datetimeFigureOut">
              <a:rPr lang="en-US" smtClean="0"/>
              <a:t>4/15/2025</a:t>
            </a:fld>
            <a:endParaRPr lang="en-US"/>
          </a:p>
        </p:txBody>
      </p:sp>
    </p:spTree>
    <p:extLst>
      <p:ext uri="{BB962C8B-B14F-4D97-AF65-F5344CB8AC3E}">
        <p14:creationId xmlns:p14="http://schemas.microsoft.com/office/powerpoint/2010/main" val="861762975"/>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9" r:id="rId8"/>
    <p:sldLayoutId id="214748453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900" b="0" i="0" kern="1200" baseline="0">
          <a:solidFill>
            <a:srgbClr val="4B004A"/>
          </a:solidFill>
          <a:latin typeface="Trebuchet MS"/>
          <a:ea typeface="+mj-ea"/>
          <a:cs typeface="Trebuchet MS"/>
        </a:defRPr>
      </a:lvl1pPr>
    </p:titleStyle>
    <p:bodyStyle>
      <a:lvl1pPr marL="342900" indent="-342900" algn="l" defTabSz="457200" rtl="0" eaLnBrk="1" latinLnBrk="0" hangingPunct="1">
        <a:spcBef>
          <a:spcPct val="20000"/>
        </a:spcBef>
        <a:buClr>
          <a:srgbClr val="A43F86"/>
        </a:buClr>
        <a:buFont typeface="Arial"/>
        <a:buChar char="•"/>
        <a:defRPr sz="18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Clr>
          <a:srgbClr val="A43F86"/>
        </a:buClr>
        <a:buFont typeface="Arial"/>
        <a:buChar char="–"/>
        <a:defRPr sz="1800" b="0" i="0" kern="1200">
          <a:solidFill>
            <a:srgbClr val="595959"/>
          </a:solidFill>
          <a:latin typeface="Arial"/>
          <a:ea typeface="+mn-ea"/>
          <a:cs typeface="Arial"/>
        </a:defRPr>
      </a:lvl2pPr>
      <a:lvl3pPr marL="1143000" indent="-228600" algn="l" defTabSz="457200" rtl="0" eaLnBrk="1" latinLnBrk="0" hangingPunct="1">
        <a:spcBef>
          <a:spcPct val="20000"/>
        </a:spcBef>
        <a:buClr>
          <a:srgbClr val="A43F86"/>
        </a:buClr>
        <a:buFont typeface="Arial"/>
        <a:buChar char="•"/>
        <a:defRPr sz="1400" b="0" i="0" kern="1200">
          <a:solidFill>
            <a:schemeClr val="bg1">
              <a:lumMod val="65000"/>
            </a:schemeClr>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400" b="0" i="0" kern="1200">
          <a:solidFill>
            <a:schemeClr val="bg1">
              <a:lumMod val="65000"/>
            </a:schemeClr>
          </a:solidFill>
          <a:latin typeface="Arial"/>
          <a:ea typeface="+mn-ea"/>
          <a:cs typeface="Arial"/>
        </a:defRPr>
      </a:lvl4pPr>
      <a:lvl5pPr marL="2057400" indent="-228600" algn="l" defTabSz="457200" rtl="0" eaLnBrk="1" latinLnBrk="0" hangingPunct="1">
        <a:spcBef>
          <a:spcPct val="20000"/>
        </a:spcBef>
        <a:buClr>
          <a:srgbClr val="808080"/>
        </a:buClr>
        <a:buFont typeface="Arial"/>
        <a:buChar char="•"/>
        <a:defRPr sz="1100" b="0" i="0" kern="1200">
          <a:solidFill>
            <a:schemeClr val="bg1">
              <a:lumMod val="6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hyperlink" Target="https://www.youtube.com/watch?v=LN-pV4yYIek&amp;list=PLvEb8AA7B8J_c3BTNBukBzaA71YyfiJTZ&amp;index=2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FB234-85A9-CB66-06C5-C11618552489}"/>
              </a:ext>
            </a:extLst>
          </p:cNvPr>
          <p:cNvSpPr/>
          <p:nvPr/>
        </p:nvSpPr>
        <p:spPr>
          <a:xfrm>
            <a:off x="0" y="0"/>
            <a:ext cx="9144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9C904F-55E0-ED7E-6A56-A364ED6BFB96}"/>
              </a:ext>
            </a:extLst>
          </p:cNvPr>
          <p:cNvSpPr txBox="1"/>
          <p:nvPr/>
        </p:nvSpPr>
        <p:spPr>
          <a:xfrm>
            <a:off x="755576" y="764704"/>
            <a:ext cx="8136904" cy="3416320"/>
          </a:xfrm>
          <a:prstGeom prst="rect">
            <a:avLst/>
          </a:prstGeom>
          <a:noFill/>
        </p:spPr>
        <p:txBody>
          <a:bodyPr wrap="square" rtlCol="0">
            <a:spAutoFit/>
          </a:bodyPr>
          <a:lstStyle/>
          <a:p>
            <a:r>
              <a:rPr lang="en-US" sz="6000" b="1" dirty="0">
                <a:solidFill>
                  <a:schemeClr val="bg1"/>
                </a:solidFill>
                <a:latin typeface="Trebuchet MS" panose="020B0703020202090204" pitchFamily="34" charset="0"/>
              </a:rPr>
              <a:t>What is a Good Steward?</a:t>
            </a:r>
          </a:p>
          <a:p>
            <a:endParaRPr lang="en-US" sz="6000" b="1" dirty="0">
              <a:solidFill>
                <a:schemeClr val="bg1"/>
              </a:solidFill>
              <a:latin typeface="Trebuchet MS" panose="020B0703020202090204" pitchFamily="34" charset="0"/>
            </a:endParaRPr>
          </a:p>
          <a:p>
            <a:r>
              <a:rPr lang="en-US" sz="2800" b="1" dirty="0">
                <a:solidFill>
                  <a:schemeClr val="bg1">
                    <a:lumMod val="75000"/>
                  </a:schemeClr>
                </a:solidFill>
                <a:latin typeface="Trebuchet MS" panose="020B0703020202090204" pitchFamily="34" charset="0"/>
              </a:rPr>
              <a:t>Waste/LKS2/RE</a:t>
            </a:r>
          </a:p>
        </p:txBody>
      </p:sp>
      <p:pic>
        <p:nvPicPr>
          <p:cNvPr id="5" name="Picture 4"/>
          <p:cNvPicPr>
            <a:picLocks noChangeAspect="1"/>
          </p:cNvPicPr>
          <p:nvPr/>
        </p:nvPicPr>
        <p:blipFill>
          <a:blip r:embed="rId3"/>
          <a:stretch>
            <a:fillRect/>
          </a:stretch>
        </p:blipFill>
        <p:spPr>
          <a:xfrm>
            <a:off x="179512" y="5382716"/>
            <a:ext cx="1640424" cy="1124148"/>
          </a:xfrm>
          <a:prstGeom prst="rect">
            <a:avLst/>
          </a:prstGeom>
        </p:spPr>
      </p:pic>
      <p:pic>
        <p:nvPicPr>
          <p:cNvPr id="6" name="Picture 2" descr="image001">
            <a:extLst>
              <a:ext uri="{FF2B5EF4-FFF2-40B4-BE49-F238E27FC236}">
                <a16:creationId xmlns:a16="http://schemas.microsoft.com/office/drawing/2014/main" id="{D64E7651-2C9B-CEDF-5BF0-879CF001A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57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09059CD0-99F0-6F3C-60FA-8623CEDEC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33645DE-F034-C407-F55D-D3D75F4EE912}"/>
              </a:ext>
            </a:extLst>
          </p:cNvPr>
          <p:cNvSpPr>
            <a:spLocks noGrp="1"/>
          </p:cNvSpPr>
          <p:nvPr>
            <p:ph type="title"/>
          </p:nvPr>
        </p:nvSpPr>
        <p:spPr>
          <a:xfrm>
            <a:off x="2195736" y="476672"/>
            <a:ext cx="7804563" cy="820140"/>
          </a:xfrm>
        </p:spPr>
        <p:txBody>
          <a:bodyPr>
            <a:normAutofit/>
          </a:bodyPr>
          <a:lstStyle/>
          <a:p>
            <a:r>
              <a:rPr lang="en-US" sz="3600" dirty="0">
                <a:solidFill>
                  <a:srgbClr val="4B004A"/>
                </a:solidFill>
              </a:rPr>
              <a:t>The Creation Story</a:t>
            </a:r>
          </a:p>
        </p:txBody>
      </p:sp>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p:cNvSpPr txBox="1"/>
          <p:nvPr/>
        </p:nvSpPr>
        <p:spPr>
          <a:xfrm>
            <a:off x="363658" y="1763688"/>
            <a:ext cx="8560280" cy="1200329"/>
          </a:xfrm>
          <a:prstGeom prst="rect">
            <a:avLst/>
          </a:prstGeom>
          <a:noFill/>
        </p:spPr>
        <p:txBody>
          <a:bodyPr wrap="square" rtlCol="0">
            <a:spAutoFit/>
          </a:bodyPr>
          <a:lstStyle/>
          <a:p>
            <a:pPr marL="0" indent="0">
              <a:buNone/>
            </a:pPr>
            <a:r>
              <a:rPr lang="en-GB" sz="2400" dirty="0">
                <a:solidFill>
                  <a:schemeClr val="tx1">
                    <a:lumMod val="65000"/>
                    <a:lumOff val="35000"/>
                  </a:schemeClr>
                </a:solidFill>
                <a:latin typeface="Trebuchet MS" panose="020B0603020202020204" pitchFamily="34" charset="0"/>
              </a:rPr>
              <a:t>This is the story that Christians (and Jews and Muslims) tell each other to explain how the World was made. You can find it in the first book of the Bible – Genesis.</a:t>
            </a:r>
          </a:p>
        </p:txBody>
      </p:sp>
      <p:pic>
        <p:nvPicPr>
          <p:cNvPr id="9" name="Picture 8">
            <a:hlinkClick r:id="rId4"/>
          </p:cNvPr>
          <p:cNvPicPr>
            <a:picLocks noChangeAspect="1"/>
          </p:cNvPicPr>
          <p:nvPr/>
        </p:nvPicPr>
        <p:blipFill>
          <a:blip r:embed="rId5"/>
          <a:stretch>
            <a:fillRect/>
          </a:stretch>
        </p:blipFill>
        <p:spPr>
          <a:xfrm>
            <a:off x="2145081" y="3184654"/>
            <a:ext cx="4392488" cy="2184745"/>
          </a:xfrm>
          <a:prstGeom prst="rect">
            <a:avLst/>
          </a:prstGeom>
        </p:spPr>
      </p:pic>
    </p:spTree>
    <p:extLst>
      <p:ext uri="{BB962C8B-B14F-4D97-AF65-F5344CB8AC3E}">
        <p14:creationId xmlns:p14="http://schemas.microsoft.com/office/powerpoint/2010/main" val="1612190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3645DE-F034-C407-F55D-D3D75F4EE912}"/>
              </a:ext>
            </a:extLst>
          </p:cNvPr>
          <p:cNvSpPr>
            <a:spLocks noGrp="1"/>
          </p:cNvSpPr>
          <p:nvPr>
            <p:ph type="title"/>
          </p:nvPr>
        </p:nvSpPr>
        <p:spPr>
          <a:xfrm>
            <a:off x="654217" y="493171"/>
            <a:ext cx="7804563" cy="820140"/>
          </a:xfrm>
        </p:spPr>
        <p:txBody>
          <a:bodyPr>
            <a:normAutofit/>
          </a:bodyPr>
          <a:lstStyle/>
          <a:p>
            <a:pPr algn="ctr"/>
            <a:r>
              <a:rPr lang="en-US" sz="3600" dirty="0">
                <a:solidFill>
                  <a:srgbClr val="4B004A"/>
                </a:solidFill>
              </a:rPr>
              <a:t>Why did God create people?</a:t>
            </a:r>
          </a:p>
        </p:txBody>
      </p:sp>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544630"/>
            <a:ext cx="8487816" cy="830997"/>
          </a:xfrm>
          <a:prstGeom prst="rect">
            <a:avLst/>
          </a:prstGeom>
          <a:noFill/>
        </p:spPr>
        <p:txBody>
          <a:bodyPr wrap="square" rtlCol="0">
            <a:spAutoFit/>
          </a:bodyPr>
          <a:lstStyle/>
          <a:p>
            <a:pPr marL="0" indent="0">
              <a:buNone/>
            </a:pPr>
            <a:r>
              <a:rPr lang="en-GB" sz="2400" dirty="0">
                <a:solidFill>
                  <a:schemeClr val="tx1">
                    <a:lumMod val="65000"/>
                    <a:lumOff val="35000"/>
                  </a:schemeClr>
                </a:solidFill>
                <a:latin typeface="Trebuchet MS" panose="020B0603020202020204" pitchFamily="34" charset="0"/>
              </a:rPr>
              <a:t>In this story, God tells us one of the reasons why He made people, this is how one translation of the bible puts it.</a:t>
            </a:r>
          </a:p>
        </p:txBody>
      </p:sp>
      <p:sp>
        <p:nvSpPr>
          <p:cNvPr id="11" name="TextBox 10"/>
          <p:cNvSpPr txBox="1"/>
          <p:nvPr/>
        </p:nvSpPr>
        <p:spPr>
          <a:xfrm>
            <a:off x="1979711" y="2653768"/>
            <a:ext cx="5153574" cy="2585323"/>
          </a:xfrm>
          <a:prstGeom prst="rect">
            <a:avLst/>
          </a:prstGeom>
          <a:noFill/>
        </p:spPr>
        <p:txBody>
          <a:bodyPr wrap="square" rtlCol="0">
            <a:spAutoFit/>
          </a:bodyPr>
          <a:lstStyle/>
          <a:p>
            <a:r>
              <a:rPr lang="en-GB" dirty="0">
                <a:solidFill>
                  <a:srgbClr val="000000"/>
                </a:solidFill>
                <a:latin typeface="Trebuchet MS" panose="020B0603020202020204" pitchFamily="34" charset="0"/>
              </a:rPr>
              <a:t>God spoke: “Let us make human beings in our image, make them</a:t>
            </a:r>
            <a:br>
              <a:rPr lang="en-GB" dirty="0">
                <a:latin typeface="Trebuchet MS" panose="020B0603020202020204" pitchFamily="34" charset="0"/>
              </a:rPr>
            </a:br>
            <a:r>
              <a:rPr lang="en-GB" dirty="0">
                <a:solidFill>
                  <a:srgbClr val="000000"/>
                </a:solidFill>
                <a:latin typeface="Trebuchet MS" panose="020B0603020202020204" pitchFamily="34" charset="0"/>
              </a:rPr>
              <a:t>    reflecting our nature</a:t>
            </a:r>
            <a:br>
              <a:rPr lang="en-GB" dirty="0">
                <a:latin typeface="Trebuchet MS" panose="020B0603020202020204" pitchFamily="34" charset="0"/>
              </a:rPr>
            </a:br>
            <a:r>
              <a:rPr lang="en-GB" dirty="0">
                <a:solidFill>
                  <a:srgbClr val="000000"/>
                </a:solidFill>
                <a:latin typeface="Trebuchet MS" panose="020B0603020202020204" pitchFamily="34" charset="0"/>
              </a:rPr>
              <a:t>So they can </a:t>
            </a:r>
            <a:r>
              <a:rPr lang="en-GB" b="1" dirty="0">
                <a:solidFill>
                  <a:srgbClr val="A43F86"/>
                </a:solidFill>
                <a:latin typeface="Trebuchet MS" panose="020B0603020202020204" pitchFamily="34" charset="0"/>
              </a:rPr>
              <a:t>be responsible </a:t>
            </a:r>
            <a:r>
              <a:rPr lang="en-GB" dirty="0">
                <a:solidFill>
                  <a:srgbClr val="000000"/>
                </a:solidFill>
                <a:latin typeface="Trebuchet MS" panose="020B0603020202020204" pitchFamily="34" charset="0"/>
              </a:rPr>
              <a:t>for the fish in the sea,</a:t>
            </a:r>
            <a:br>
              <a:rPr lang="en-GB" dirty="0">
                <a:latin typeface="Trebuchet MS" panose="020B0603020202020204" pitchFamily="34" charset="0"/>
              </a:rPr>
            </a:br>
            <a:r>
              <a:rPr lang="en-GB" dirty="0">
                <a:solidFill>
                  <a:srgbClr val="000000"/>
                </a:solidFill>
                <a:latin typeface="Trebuchet MS" panose="020B0603020202020204" pitchFamily="34" charset="0"/>
              </a:rPr>
              <a:t>    the birds in the air, the cattle,</a:t>
            </a:r>
            <a:br>
              <a:rPr lang="en-GB" dirty="0">
                <a:latin typeface="Trebuchet MS" panose="020B0603020202020204" pitchFamily="34" charset="0"/>
              </a:rPr>
            </a:br>
            <a:r>
              <a:rPr lang="en-GB" dirty="0">
                <a:solidFill>
                  <a:srgbClr val="000000"/>
                </a:solidFill>
                <a:latin typeface="Trebuchet MS" panose="020B0603020202020204" pitchFamily="34" charset="0"/>
              </a:rPr>
              <a:t>And, yes, Earth itself,</a:t>
            </a:r>
            <a:br>
              <a:rPr lang="en-GB" dirty="0">
                <a:latin typeface="Trebuchet MS" panose="020B0603020202020204" pitchFamily="34" charset="0"/>
              </a:rPr>
            </a:br>
            <a:r>
              <a:rPr lang="en-GB" dirty="0">
                <a:solidFill>
                  <a:srgbClr val="000000"/>
                </a:solidFill>
                <a:latin typeface="Trebuchet MS" panose="020B0603020202020204" pitchFamily="34" charset="0"/>
              </a:rPr>
              <a:t>    and every animal that moves on the face of Earth.”</a:t>
            </a:r>
            <a:endParaRPr lang="en-GB" dirty="0">
              <a:latin typeface="Trebuchet MS" panose="020B0603020202020204" pitchFamily="34" charset="0"/>
            </a:endParaRPr>
          </a:p>
        </p:txBody>
      </p:sp>
      <p:sp>
        <p:nvSpPr>
          <p:cNvPr id="2" name="TextBox 1"/>
          <p:cNvSpPr txBox="1"/>
          <p:nvPr/>
        </p:nvSpPr>
        <p:spPr>
          <a:xfrm>
            <a:off x="4427984" y="5239091"/>
            <a:ext cx="1728192" cy="338554"/>
          </a:xfrm>
          <a:prstGeom prst="rect">
            <a:avLst/>
          </a:prstGeom>
          <a:noFill/>
        </p:spPr>
        <p:txBody>
          <a:bodyPr wrap="square" rtlCol="0">
            <a:spAutoFit/>
          </a:bodyPr>
          <a:lstStyle/>
          <a:p>
            <a:r>
              <a:rPr lang="en-GB" sz="1600" dirty="0">
                <a:solidFill>
                  <a:schemeClr val="tx1">
                    <a:lumMod val="65000"/>
                    <a:lumOff val="35000"/>
                  </a:schemeClr>
                </a:solidFill>
              </a:rPr>
              <a:t>Genesis 1:26-27</a:t>
            </a:r>
          </a:p>
        </p:txBody>
      </p:sp>
      <p:pic>
        <p:nvPicPr>
          <p:cNvPr id="3" name="Picture 2" descr="image001">
            <a:extLst>
              <a:ext uri="{FF2B5EF4-FFF2-40B4-BE49-F238E27FC236}">
                <a16:creationId xmlns:a16="http://schemas.microsoft.com/office/drawing/2014/main" id="{8EE5E1C3-6115-A1D4-320A-DDF0191FC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982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512" y="5517232"/>
            <a:ext cx="1640424" cy="1124148"/>
          </a:xfrm>
          <a:prstGeom prst="rect">
            <a:avLst/>
          </a:prstGeom>
        </p:spPr>
      </p:pic>
      <p:sp>
        <p:nvSpPr>
          <p:cNvPr id="5" name="Title 1"/>
          <p:cNvSpPr>
            <a:spLocks noGrp="1"/>
          </p:cNvSpPr>
          <p:nvPr>
            <p:ph type="title"/>
          </p:nvPr>
        </p:nvSpPr>
        <p:spPr/>
        <p:txBody>
          <a:bodyPr>
            <a:normAutofit fontScale="90000"/>
          </a:bodyPr>
          <a:lstStyle/>
          <a:p>
            <a:pPr algn="ctr"/>
            <a:r>
              <a:rPr lang="en-GB" sz="3600" dirty="0">
                <a:solidFill>
                  <a:srgbClr val="4B004A"/>
                </a:solidFill>
              </a:rPr>
              <a:t>What do Christians mean by stewardship?</a:t>
            </a:r>
          </a:p>
        </p:txBody>
      </p:sp>
      <p:sp>
        <p:nvSpPr>
          <p:cNvPr id="6" name="TextBox 5"/>
          <p:cNvSpPr txBox="1"/>
          <p:nvPr/>
        </p:nvSpPr>
        <p:spPr>
          <a:xfrm>
            <a:off x="368818" y="1700808"/>
            <a:ext cx="8571723" cy="3046988"/>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Christians believe that part of the reason why human beings were put on Earth by God, was to look after his creation. They call this</a:t>
            </a:r>
            <a:r>
              <a:rPr lang="en-GB" sz="2400" b="1" dirty="0">
                <a:solidFill>
                  <a:srgbClr val="A43F86"/>
                </a:solidFill>
                <a:latin typeface="Trebuchet MS" panose="020B0603020202020204" pitchFamily="34" charset="0"/>
              </a:rPr>
              <a:t> stewardship</a:t>
            </a:r>
            <a:r>
              <a:rPr lang="en-GB" sz="2400" dirty="0">
                <a:solidFill>
                  <a:schemeClr val="tx1">
                    <a:lumMod val="65000"/>
                    <a:lumOff val="35000"/>
                  </a:schemeClr>
                </a:solidFill>
                <a:latin typeface="Trebuchet MS" panose="020B0603020202020204" pitchFamily="34" charset="0"/>
              </a:rPr>
              <a:t>. That means that we are </a:t>
            </a:r>
            <a:r>
              <a:rPr lang="en-GB" sz="2400" b="1" dirty="0">
                <a:solidFill>
                  <a:srgbClr val="A43F86"/>
                </a:solidFill>
                <a:latin typeface="Trebuchet MS" panose="020B0603020202020204" pitchFamily="34" charset="0"/>
              </a:rPr>
              <a:t>responsible</a:t>
            </a:r>
            <a:r>
              <a:rPr lang="en-GB" sz="2400" dirty="0">
                <a:solidFill>
                  <a:schemeClr val="tx1">
                    <a:lumMod val="65000"/>
                    <a:lumOff val="35000"/>
                  </a:schemeClr>
                </a:solidFill>
                <a:latin typeface="Trebuchet MS" panose="020B0603020202020204" pitchFamily="34" charset="0"/>
              </a:rPr>
              <a:t> for the Earth and all that is on it.</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Have we been good </a:t>
            </a:r>
            <a:r>
              <a:rPr lang="en-GB" sz="2400" b="1" dirty="0">
                <a:solidFill>
                  <a:srgbClr val="A43F86"/>
                </a:solidFill>
                <a:latin typeface="Trebuchet MS" panose="020B0603020202020204" pitchFamily="34" charset="0"/>
              </a:rPr>
              <a:t>stewards</a:t>
            </a:r>
            <a:r>
              <a:rPr lang="en-GB" sz="2400" dirty="0">
                <a:solidFill>
                  <a:schemeClr val="tx1">
                    <a:lumMod val="65000"/>
                    <a:lumOff val="35000"/>
                  </a:schemeClr>
                </a:solidFill>
                <a:latin typeface="Trebuchet MS" panose="020B0603020202020204" pitchFamily="34" charset="0"/>
              </a:rPr>
              <a:t> of the planet?</a:t>
            </a:r>
          </a:p>
          <a:p>
            <a:endParaRPr lang="en-GB" sz="2400" dirty="0">
              <a:solidFill>
                <a:schemeClr val="tx1">
                  <a:lumMod val="65000"/>
                  <a:lumOff val="35000"/>
                </a:schemeClr>
              </a:solidFill>
              <a:latin typeface="Trebuchet MS" panose="020B0603020202020204" pitchFamily="34" charset="0"/>
            </a:endParaRPr>
          </a:p>
          <a:p>
            <a:r>
              <a:rPr lang="en-GB" sz="2400" i="1" dirty="0">
                <a:solidFill>
                  <a:srgbClr val="C05892"/>
                </a:solidFill>
                <a:latin typeface="Trebuchet MS" panose="020B0603020202020204" pitchFamily="34" charset="0"/>
              </a:rPr>
              <a:t>Talk to your partner</a:t>
            </a:r>
          </a:p>
        </p:txBody>
      </p:sp>
      <p:pic>
        <p:nvPicPr>
          <p:cNvPr id="2" name="Picture 2" descr="image001">
            <a:extLst>
              <a:ext uri="{FF2B5EF4-FFF2-40B4-BE49-F238E27FC236}">
                <a16:creationId xmlns:a16="http://schemas.microsoft.com/office/drawing/2014/main" id="{A42B16E0-90F1-CEBF-00B8-FE1A39589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517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512" y="5517232"/>
            <a:ext cx="1640424" cy="1124148"/>
          </a:xfrm>
          <a:prstGeom prst="rect">
            <a:avLst/>
          </a:prstGeom>
        </p:spPr>
      </p:pic>
      <p:sp>
        <p:nvSpPr>
          <p:cNvPr id="6" name="Title 1"/>
          <p:cNvSpPr>
            <a:spLocks noGrp="1"/>
          </p:cNvSpPr>
          <p:nvPr>
            <p:ph type="title"/>
          </p:nvPr>
        </p:nvSpPr>
        <p:spPr/>
        <p:txBody>
          <a:bodyPr>
            <a:normAutofit/>
          </a:bodyPr>
          <a:lstStyle/>
          <a:p>
            <a:pPr algn="ctr"/>
            <a:r>
              <a:rPr lang="en-GB" sz="3600" dirty="0">
                <a:solidFill>
                  <a:srgbClr val="4B004A"/>
                </a:solidFill>
              </a:rPr>
              <a:t>How well have we done?</a:t>
            </a:r>
          </a:p>
        </p:txBody>
      </p:sp>
      <p:sp>
        <p:nvSpPr>
          <p:cNvPr id="7" name="TextBox 6"/>
          <p:cNvSpPr txBox="1"/>
          <p:nvPr/>
        </p:nvSpPr>
        <p:spPr>
          <a:xfrm>
            <a:off x="368818" y="1700808"/>
            <a:ext cx="8571723" cy="1938992"/>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How does these pictures make you feel?</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How do you think they makes God feel?</a:t>
            </a:r>
          </a:p>
          <a:p>
            <a:endParaRPr lang="en-GB" sz="2400" dirty="0">
              <a:solidFill>
                <a:schemeClr val="tx1">
                  <a:lumMod val="65000"/>
                  <a:lumOff val="35000"/>
                </a:schemeClr>
              </a:solidFill>
              <a:latin typeface="Trebuchet MS" panose="020B0603020202020204" pitchFamily="34" charset="0"/>
            </a:endParaRPr>
          </a:p>
          <a:p>
            <a:r>
              <a:rPr lang="en-GB" sz="2400" i="1" dirty="0">
                <a:solidFill>
                  <a:srgbClr val="C05892"/>
                </a:solidFill>
                <a:latin typeface="Trebuchet MS" panose="020B0603020202020204" pitchFamily="34" charset="0"/>
              </a:rPr>
              <a:t>Talk to your partner</a:t>
            </a:r>
          </a:p>
        </p:txBody>
      </p:sp>
      <p:pic>
        <p:nvPicPr>
          <p:cNvPr id="8" name="Picture 7"/>
          <p:cNvPicPr>
            <a:picLocks noChangeAspect="1"/>
          </p:cNvPicPr>
          <p:nvPr/>
        </p:nvPicPr>
        <p:blipFill>
          <a:blip r:embed="rId4"/>
          <a:stretch>
            <a:fillRect/>
          </a:stretch>
        </p:blipFill>
        <p:spPr>
          <a:xfrm>
            <a:off x="2411760" y="4450181"/>
            <a:ext cx="3024336" cy="2174121"/>
          </a:xfrm>
          <a:prstGeom prst="rect">
            <a:avLst/>
          </a:prstGeom>
        </p:spPr>
      </p:pic>
      <p:pic>
        <p:nvPicPr>
          <p:cNvPr id="5" name="Picture 4"/>
          <p:cNvPicPr>
            <a:picLocks noChangeAspect="1"/>
          </p:cNvPicPr>
          <p:nvPr/>
        </p:nvPicPr>
        <p:blipFill>
          <a:blip r:embed="rId5"/>
          <a:stretch>
            <a:fillRect/>
          </a:stretch>
        </p:blipFill>
        <p:spPr>
          <a:xfrm>
            <a:off x="4427984" y="3001266"/>
            <a:ext cx="3510017" cy="1925526"/>
          </a:xfrm>
          <a:prstGeom prst="rect">
            <a:avLst/>
          </a:prstGeom>
        </p:spPr>
      </p:pic>
      <p:pic>
        <p:nvPicPr>
          <p:cNvPr id="2" name="Picture 2" descr="image001">
            <a:extLst>
              <a:ext uri="{FF2B5EF4-FFF2-40B4-BE49-F238E27FC236}">
                <a16:creationId xmlns:a16="http://schemas.microsoft.com/office/drawing/2014/main" id="{A9332FE4-F3DB-0B6C-9B77-BFB28C5C47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269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solidFill>
                  <a:srgbClr val="4B004A"/>
                </a:solidFill>
              </a:rPr>
              <a:t>So what can we do?</a:t>
            </a:r>
          </a:p>
        </p:txBody>
      </p:sp>
      <p:pic>
        <p:nvPicPr>
          <p:cNvPr id="3" name="Picture 2"/>
          <p:cNvPicPr>
            <a:picLocks noChangeAspect="1"/>
          </p:cNvPicPr>
          <p:nvPr/>
        </p:nvPicPr>
        <p:blipFill>
          <a:blip r:embed="rId2"/>
          <a:stretch>
            <a:fillRect/>
          </a:stretch>
        </p:blipFill>
        <p:spPr>
          <a:xfrm>
            <a:off x="179512" y="5517232"/>
            <a:ext cx="1640424" cy="1124148"/>
          </a:xfrm>
          <a:prstGeom prst="rect">
            <a:avLst/>
          </a:prstGeom>
        </p:spPr>
      </p:pic>
      <p:sp>
        <p:nvSpPr>
          <p:cNvPr id="6" name="TextBox 5"/>
          <p:cNvSpPr txBox="1"/>
          <p:nvPr/>
        </p:nvSpPr>
        <p:spPr>
          <a:xfrm>
            <a:off x="352215" y="1331978"/>
            <a:ext cx="8571723" cy="4154984"/>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Have a look on your classroom floor, is there anything there that shouldn’t be?</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Is there anything that should be in the bin?</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Disposing of our rubbish properly keeps it from spoiling God’s creation.</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But does it all belong in the bin?</a:t>
            </a:r>
          </a:p>
          <a:p>
            <a:endParaRPr lang="en-GB" sz="2400" dirty="0">
              <a:solidFill>
                <a:schemeClr val="tx1">
                  <a:lumMod val="65000"/>
                  <a:lumOff val="35000"/>
                </a:schemeClr>
              </a:solidFill>
              <a:latin typeface="Trebuchet MS" panose="020B0603020202020204" pitchFamily="34" charset="0"/>
            </a:endParaRPr>
          </a:p>
          <a:p>
            <a:r>
              <a:rPr lang="en-GB" sz="2400" i="1" dirty="0">
                <a:solidFill>
                  <a:srgbClr val="C05892"/>
                </a:solidFill>
                <a:latin typeface="Trebuchet MS" panose="020B0603020202020204" pitchFamily="34" charset="0"/>
              </a:rPr>
              <a:t>Talk to your partner</a:t>
            </a:r>
          </a:p>
        </p:txBody>
      </p:sp>
      <p:pic>
        <p:nvPicPr>
          <p:cNvPr id="5" name="Picture 2" descr="image001">
            <a:extLst>
              <a:ext uri="{FF2B5EF4-FFF2-40B4-BE49-F238E27FC236}">
                <a16:creationId xmlns:a16="http://schemas.microsoft.com/office/drawing/2014/main" id="{31CA542F-0BF9-9522-B86A-05E0EBBCB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948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1">
            <a:extLst>
              <a:ext uri="{FF2B5EF4-FFF2-40B4-BE49-F238E27FC236}">
                <a16:creationId xmlns:a16="http://schemas.microsoft.com/office/drawing/2014/main" id="{EC2FCE93-B60D-2279-D7A6-0F98B9590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ctr"/>
            <a:r>
              <a:rPr lang="en-GB" sz="3600" dirty="0">
                <a:solidFill>
                  <a:srgbClr val="4B004A"/>
                </a:solidFill>
              </a:rPr>
              <a:t>What happens to our rubbish?</a:t>
            </a:r>
          </a:p>
        </p:txBody>
      </p:sp>
      <p:pic>
        <p:nvPicPr>
          <p:cNvPr id="3" name="Picture 2"/>
          <p:cNvPicPr>
            <a:picLocks noChangeAspect="1"/>
          </p:cNvPicPr>
          <p:nvPr/>
        </p:nvPicPr>
        <p:blipFill>
          <a:blip r:embed="rId3"/>
          <a:stretch>
            <a:fillRect/>
          </a:stretch>
        </p:blipFill>
        <p:spPr>
          <a:xfrm>
            <a:off x="179512" y="5517232"/>
            <a:ext cx="1640424" cy="1124148"/>
          </a:xfrm>
          <a:prstGeom prst="rect">
            <a:avLst/>
          </a:prstGeom>
        </p:spPr>
      </p:pic>
      <p:sp>
        <p:nvSpPr>
          <p:cNvPr id="5" name="TextBox 4"/>
          <p:cNvSpPr txBox="1"/>
          <p:nvPr/>
        </p:nvSpPr>
        <p:spPr>
          <a:xfrm>
            <a:off x="368818" y="1700808"/>
            <a:ext cx="8571723" cy="1569660"/>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Much of the rubbish we put in the bin goes to a landfill site like this, where it is buried.</a:t>
            </a:r>
          </a:p>
          <a:p>
            <a:endParaRPr lang="en-GB" sz="2400" i="1"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Is that good for the Earth?</a:t>
            </a:r>
            <a:endParaRPr lang="en-GB" sz="2400" dirty="0">
              <a:solidFill>
                <a:srgbClr val="C05892"/>
              </a:solidFill>
              <a:latin typeface="Trebuchet MS" panose="020B0603020202020204" pitchFamily="34" charset="0"/>
            </a:endParaRPr>
          </a:p>
        </p:txBody>
      </p:sp>
      <p:pic>
        <p:nvPicPr>
          <p:cNvPr id="7" name="Picture 6"/>
          <p:cNvPicPr>
            <a:picLocks noChangeAspect="1"/>
          </p:cNvPicPr>
          <p:nvPr/>
        </p:nvPicPr>
        <p:blipFill>
          <a:blip r:embed="rId4"/>
          <a:stretch>
            <a:fillRect/>
          </a:stretch>
        </p:blipFill>
        <p:spPr>
          <a:xfrm>
            <a:off x="1331640" y="3589674"/>
            <a:ext cx="5797848" cy="1892397"/>
          </a:xfrm>
          <a:prstGeom prst="rect">
            <a:avLst/>
          </a:prstGeom>
        </p:spPr>
      </p:pic>
    </p:spTree>
    <p:extLst>
      <p:ext uri="{BB962C8B-B14F-4D97-AF65-F5344CB8AC3E}">
        <p14:creationId xmlns:p14="http://schemas.microsoft.com/office/powerpoint/2010/main" val="184619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001">
            <a:extLst>
              <a:ext uri="{FF2B5EF4-FFF2-40B4-BE49-F238E27FC236}">
                <a16:creationId xmlns:a16="http://schemas.microsoft.com/office/drawing/2014/main" id="{3F1FFB48-DD90-43E1-4DC6-18FD933E8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ctr"/>
            <a:r>
              <a:rPr lang="en-GB" sz="3600" dirty="0">
                <a:solidFill>
                  <a:srgbClr val="4B004A"/>
                </a:solidFill>
              </a:rPr>
              <a:t>What needs to happen to our rubbish?</a:t>
            </a:r>
          </a:p>
        </p:txBody>
      </p:sp>
      <p:pic>
        <p:nvPicPr>
          <p:cNvPr id="3" name="Picture 2"/>
          <p:cNvPicPr>
            <a:picLocks noChangeAspect="1"/>
          </p:cNvPicPr>
          <p:nvPr/>
        </p:nvPicPr>
        <p:blipFill>
          <a:blip r:embed="rId3"/>
          <a:stretch>
            <a:fillRect/>
          </a:stretch>
        </p:blipFill>
        <p:spPr>
          <a:xfrm>
            <a:off x="179512" y="5517232"/>
            <a:ext cx="1640424" cy="1124148"/>
          </a:xfrm>
          <a:prstGeom prst="rect">
            <a:avLst/>
          </a:prstGeom>
        </p:spPr>
      </p:pic>
      <p:sp>
        <p:nvSpPr>
          <p:cNvPr id="5" name="TextBox 4"/>
          <p:cNvSpPr txBox="1"/>
          <p:nvPr/>
        </p:nvSpPr>
        <p:spPr>
          <a:xfrm>
            <a:off x="352215" y="1628800"/>
            <a:ext cx="8571723" cy="3046988"/>
          </a:xfrm>
          <a:prstGeom prst="rect">
            <a:avLst/>
          </a:prstGeom>
          <a:noFill/>
        </p:spPr>
        <p:txBody>
          <a:bodyPr wrap="square" rtlCol="0">
            <a:spAutoFit/>
          </a:bodyPr>
          <a:lstStyle/>
          <a:p>
            <a:r>
              <a:rPr lang="en-GB" sz="2400" i="1" dirty="0">
                <a:solidFill>
                  <a:srgbClr val="C05892"/>
                </a:solidFill>
                <a:latin typeface="Trebuchet MS" panose="020B0603020202020204" pitchFamily="34" charset="0"/>
              </a:rPr>
              <a:t>Talk to your partner</a:t>
            </a:r>
          </a:p>
          <a:p>
            <a:endParaRPr lang="en-GB" sz="2400" i="1" dirty="0">
              <a:solidFill>
                <a:srgbClr val="C05892"/>
              </a:solidFill>
              <a:latin typeface="Trebuchet MS" panose="020B0603020202020204" pitchFamily="34" charset="0"/>
            </a:endParaRPr>
          </a:p>
          <a:p>
            <a:r>
              <a:rPr lang="en-GB" sz="2400" dirty="0">
                <a:solidFill>
                  <a:schemeClr val="tx1">
                    <a:lumMod val="50000"/>
                    <a:lumOff val="50000"/>
                  </a:schemeClr>
                </a:solidFill>
                <a:latin typeface="Trebuchet MS" panose="020B0603020202020204" pitchFamily="34" charset="0"/>
              </a:rPr>
              <a:t>Partner 1 – Tell your partner three things that can be recycled.</a:t>
            </a:r>
          </a:p>
          <a:p>
            <a:r>
              <a:rPr lang="en-GB" sz="2400" dirty="0">
                <a:solidFill>
                  <a:schemeClr val="tx1">
                    <a:lumMod val="50000"/>
                    <a:lumOff val="50000"/>
                  </a:schemeClr>
                </a:solidFill>
                <a:latin typeface="Trebuchet MS" panose="020B0603020202020204" pitchFamily="34" charset="0"/>
              </a:rPr>
              <a:t>Partner 2 – Tell your partner one they haven’t mentioned. </a:t>
            </a:r>
          </a:p>
          <a:p>
            <a:endParaRPr lang="en-GB" sz="2400" dirty="0">
              <a:solidFill>
                <a:schemeClr val="tx1">
                  <a:lumMod val="50000"/>
                  <a:lumOff val="50000"/>
                </a:schemeClr>
              </a:solidFill>
              <a:latin typeface="Trebuchet MS" panose="020B0603020202020204" pitchFamily="34" charset="0"/>
            </a:endParaRPr>
          </a:p>
          <a:p>
            <a:r>
              <a:rPr lang="en-GB" sz="2400" dirty="0">
                <a:solidFill>
                  <a:schemeClr val="tx1">
                    <a:lumMod val="50000"/>
                    <a:lumOff val="50000"/>
                  </a:schemeClr>
                </a:solidFill>
                <a:latin typeface="Trebuchet MS" panose="020B0603020202020204" pitchFamily="34" charset="0"/>
              </a:rPr>
              <a:t>Share your ideas with your class</a:t>
            </a:r>
          </a:p>
          <a:p>
            <a:endParaRPr lang="en-GB" sz="2400" dirty="0">
              <a:solidFill>
                <a:schemeClr val="tx1">
                  <a:lumMod val="50000"/>
                  <a:lumOff val="50000"/>
                </a:schemeClr>
              </a:solidFill>
              <a:latin typeface="Trebuchet MS" panose="020B0603020202020204" pitchFamily="34" charset="0"/>
            </a:endParaRPr>
          </a:p>
        </p:txBody>
      </p:sp>
      <p:pic>
        <p:nvPicPr>
          <p:cNvPr id="6" name="Picture 5"/>
          <p:cNvPicPr>
            <a:picLocks noChangeAspect="1"/>
          </p:cNvPicPr>
          <p:nvPr/>
        </p:nvPicPr>
        <p:blipFill>
          <a:blip r:embed="rId4"/>
          <a:stretch>
            <a:fillRect/>
          </a:stretch>
        </p:blipFill>
        <p:spPr>
          <a:xfrm>
            <a:off x="3059832" y="4917575"/>
            <a:ext cx="3096344" cy="1717972"/>
          </a:xfrm>
          <a:prstGeom prst="rect">
            <a:avLst/>
          </a:prstGeom>
        </p:spPr>
      </p:pic>
    </p:spTree>
    <p:extLst>
      <p:ext uri="{BB962C8B-B14F-4D97-AF65-F5344CB8AC3E}">
        <p14:creationId xmlns:p14="http://schemas.microsoft.com/office/powerpoint/2010/main" val="244173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a:solidFill>
                  <a:srgbClr val="4B004A"/>
                </a:solidFill>
              </a:rPr>
              <a:t>Write a prayer</a:t>
            </a:r>
          </a:p>
        </p:txBody>
      </p:sp>
      <p:pic>
        <p:nvPicPr>
          <p:cNvPr id="3" name="Picture 2"/>
          <p:cNvPicPr>
            <a:picLocks noChangeAspect="1"/>
          </p:cNvPicPr>
          <p:nvPr/>
        </p:nvPicPr>
        <p:blipFill>
          <a:blip r:embed="rId2"/>
          <a:stretch>
            <a:fillRect/>
          </a:stretch>
        </p:blipFill>
        <p:spPr>
          <a:xfrm>
            <a:off x="179512" y="5517232"/>
            <a:ext cx="1640424" cy="1124148"/>
          </a:xfrm>
          <a:prstGeom prst="rect">
            <a:avLst/>
          </a:prstGeom>
        </p:spPr>
      </p:pic>
      <p:sp>
        <p:nvSpPr>
          <p:cNvPr id="5" name="TextBox 4"/>
          <p:cNvSpPr txBox="1"/>
          <p:nvPr/>
        </p:nvSpPr>
        <p:spPr>
          <a:xfrm>
            <a:off x="352215" y="1306326"/>
            <a:ext cx="8571723" cy="4154984"/>
          </a:xfrm>
          <a:prstGeom prst="rect">
            <a:avLst/>
          </a:prstGeom>
          <a:noFill/>
        </p:spPr>
        <p:txBody>
          <a:bodyPr wrap="square" rtlCol="0">
            <a:spAutoFit/>
          </a:bodyPr>
          <a:lstStyle/>
          <a:p>
            <a:r>
              <a:rPr lang="en-GB" sz="2400" dirty="0">
                <a:solidFill>
                  <a:schemeClr val="tx1">
                    <a:lumMod val="50000"/>
                    <a:lumOff val="50000"/>
                  </a:schemeClr>
                </a:solidFill>
                <a:latin typeface="Trebuchet MS" panose="020B0603020202020204" pitchFamily="34" charset="0"/>
              </a:rPr>
              <a:t>Finally, we are going to write a prayer.</a:t>
            </a:r>
          </a:p>
          <a:p>
            <a:endParaRPr lang="en-GB" sz="2400" dirty="0">
              <a:solidFill>
                <a:schemeClr val="tx1">
                  <a:lumMod val="50000"/>
                  <a:lumOff val="50000"/>
                </a:schemeClr>
              </a:solidFill>
              <a:latin typeface="Trebuchet MS" panose="020B0603020202020204" pitchFamily="34" charset="0"/>
            </a:endParaRPr>
          </a:p>
          <a:p>
            <a:r>
              <a:rPr lang="en-GB" sz="2400" dirty="0">
                <a:solidFill>
                  <a:schemeClr val="tx1">
                    <a:lumMod val="50000"/>
                    <a:lumOff val="50000"/>
                  </a:schemeClr>
                </a:solidFill>
                <a:latin typeface="Trebuchet MS" panose="020B0603020202020204" pitchFamily="34" charset="0"/>
              </a:rPr>
              <a:t>Have you ever heard of a teaspoon prayer?</a:t>
            </a:r>
          </a:p>
          <a:p>
            <a:endParaRPr lang="en-GB" sz="3600" dirty="0">
              <a:solidFill>
                <a:schemeClr val="tx1">
                  <a:lumMod val="50000"/>
                  <a:lumOff val="50000"/>
                </a:schemeClr>
              </a:solidFill>
              <a:latin typeface="Trebuchet MS" panose="020B0603020202020204" pitchFamily="34" charset="0"/>
            </a:endParaRPr>
          </a:p>
          <a:p>
            <a:r>
              <a:rPr lang="en-GB" sz="4400" b="1" dirty="0">
                <a:solidFill>
                  <a:srgbClr val="4B004A"/>
                </a:solidFill>
                <a:latin typeface="Trebuchet MS" panose="020B0603020202020204" pitchFamily="34" charset="0"/>
              </a:rPr>
              <a:t>T</a:t>
            </a:r>
            <a:r>
              <a:rPr lang="en-GB" sz="3200" b="1" dirty="0">
                <a:solidFill>
                  <a:schemeClr val="tx1">
                    <a:lumMod val="50000"/>
                    <a:lumOff val="50000"/>
                  </a:schemeClr>
                </a:solidFill>
                <a:latin typeface="Trebuchet MS" panose="020B0603020202020204" pitchFamily="34" charset="0"/>
              </a:rPr>
              <a:t>hanks</a:t>
            </a:r>
          </a:p>
          <a:p>
            <a:r>
              <a:rPr lang="en-GB" sz="4400" b="1" dirty="0">
                <a:solidFill>
                  <a:srgbClr val="4B004A"/>
                </a:solidFill>
                <a:latin typeface="Trebuchet MS" panose="020B0603020202020204" pitchFamily="34" charset="0"/>
              </a:rPr>
              <a:t>S</a:t>
            </a:r>
            <a:r>
              <a:rPr lang="en-GB" sz="3200" b="1" dirty="0">
                <a:solidFill>
                  <a:schemeClr val="tx1">
                    <a:lumMod val="50000"/>
                    <a:lumOff val="50000"/>
                  </a:schemeClr>
                </a:solidFill>
                <a:latin typeface="Trebuchet MS" panose="020B0603020202020204" pitchFamily="34" charset="0"/>
              </a:rPr>
              <a:t>orry</a:t>
            </a:r>
          </a:p>
          <a:p>
            <a:r>
              <a:rPr lang="en-GB" sz="4400" b="1" dirty="0">
                <a:solidFill>
                  <a:srgbClr val="4B004A"/>
                </a:solidFill>
                <a:latin typeface="Trebuchet MS" panose="020B0603020202020204" pitchFamily="34" charset="0"/>
              </a:rPr>
              <a:t>P</a:t>
            </a:r>
            <a:r>
              <a:rPr lang="en-GB" sz="3200" b="1" dirty="0">
                <a:solidFill>
                  <a:schemeClr val="tx1">
                    <a:lumMod val="50000"/>
                    <a:lumOff val="50000"/>
                  </a:schemeClr>
                </a:solidFill>
                <a:latin typeface="Trebuchet MS" panose="020B0603020202020204" pitchFamily="34" charset="0"/>
              </a:rPr>
              <a:t>lease</a:t>
            </a:r>
          </a:p>
          <a:p>
            <a:endParaRPr lang="en-GB" sz="2400" dirty="0">
              <a:solidFill>
                <a:schemeClr val="tx1">
                  <a:lumMod val="50000"/>
                  <a:lumOff val="50000"/>
                </a:schemeClr>
              </a:solidFill>
              <a:latin typeface="Trebuchet MS" panose="020B0603020202020204" pitchFamily="34" charset="0"/>
            </a:endParaRPr>
          </a:p>
        </p:txBody>
      </p:sp>
      <p:pic>
        <p:nvPicPr>
          <p:cNvPr id="6" name="Picture 5"/>
          <p:cNvPicPr>
            <a:picLocks noChangeAspect="1"/>
          </p:cNvPicPr>
          <p:nvPr/>
        </p:nvPicPr>
        <p:blipFill>
          <a:blip r:embed="rId3"/>
          <a:stretch>
            <a:fillRect/>
          </a:stretch>
        </p:blipFill>
        <p:spPr>
          <a:xfrm>
            <a:off x="11052720" y="3068960"/>
            <a:ext cx="4121198" cy="2286600"/>
          </a:xfrm>
          <a:prstGeom prst="rect">
            <a:avLst/>
          </a:prstGeom>
        </p:spPr>
      </p:pic>
      <p:sp>
        <p:nvSpPr>
          <p:cNvPr id="8" name="TextBox 7"/>
          <p:cNvSpPr txBox="1"/>
          <p:nvPr/>
        </p:nvSpPr>
        <p:spPr>
          <a:xfrm>
            <a:off x="1924030" y="3050169"/>
            <a:ext cx="6376164" cy="646331"/>
          </a:xfrm>
          <a:prstGeom prst="rect">
            <a:avLst/>
          </a:prstGeom>
          <a:noFill/>
        </p:spPr>
        <p:txBody>
          <a:bodyPr wrap="square" rtlCol="0">
            <a:spAutoFit/>
          </a:bodyPr>
          <a:lstStyle/>
          <a:p>
            <a:r>
              <a:rPr lang="en-GB" dirty="0">
                <a:solidFill>
                  <a:schemeClr val="tx1">
                    <a:lumMod val="50000"/>
                    <a:lumOff val="50000"/>
                  </a:schemeClr>
                </a:solidFill>
                <a:latin typeface="Trebuchet MS" panose="020B0603020202020204" pitchFamily="34" charset="0"/>
              </a:rPr>
              <a:t>What part of creation would you particularly like to thank God for? Animals? Plants? The sea?</a:t>
            </a:r>
          </a:p>
        </p:txBody>
      </p:sp>
      <p:sp>
        <p:nvSpPr>
          <p:cNvPr id="9" name="TextBox 8"/>
          <p:cNvSpPr txBox="1"/>
          <p:nvPr/>
        </p:nvSpPr>
        <p:spPr>
          <a:xfrm>
            <a:off x="1931699" y="3812566"/>
            <a:ext cx="7898723" cy="646331"/>
          </a:xfrm>
          <a:prstGeom prst="rect">
            <a:avLst/>
          </a:prstGeom>
          <a:noFill/>
        </p:spPr>
        <p:txBody>
          <a:bodyPr wrap="square" rtlCol="0">
            <a:spAutoFit/>
          </a:bodyPr>
          <a:lstStyle/>
          <a:p>
            <a:r>
              <a:rPr lang="en-GB" dirty="0">
                <a:solidFill>
                  <a:schemeClr val="tx1">
                    <a:lumMod val="50000"/>
                    <a:lumOff val="50000"/>
                  </a:schemeClr>
                </a:solidFill>
                <a:latin typeface="Trebuchet MS" panose="020B0603020202020204" pitchFamily="34" charset="0"/>
              </a:rPr>
              <a:t>What do you need to say sorry for? Have you ever left a mess or </a:t>
            </a:r>
          </a:p>
          <a:p>
            <a:r>
              <a:rPr lang="en-GB" dirty="0">
                <a:solidFill>
                  <a:schemeClr val="tx1">
                    <a:lumMod val="50000"/>
                    <a:lumOff val="50000"/>
                  </a:schemeClr>
                </a:solidFill>
                <a:latin typeface="Trebuchet MS" panose="020B0603020202020204" pitchFamily="34" charset="0"/>
              </a:rPr>
              <a:t>walked past a piece of rubbish without putting it in the bin?</a:t>
            </a:r>
          </a:p>
        </p:txBody>
      </p:sp>
      <p:sp>
        <p:nvSpPr>
          <p:cNvPr id="10" name="TextBox 9"/>
          <p:cNvSpPr txBox="1"/>
          <p:nvPr/>
        </p:nvSpPr>
        <p:spPr>
          <a:xfrm>
            <a:off x="1908584" y="4476424"/>
            <a:ext cx="6376164" cy="646331"/>
          </a:xfrm>
          <a:prstGeom prst="rect">
            <a:avLst/>
          </a:prstGeom>
          <a:noFill/>
        </p:spPr>
        <p:txBody>
          <a:bodyPr wrap="square" rtlCol="0">
            <a:spAutoFit/>
          </a:bodyPr>
          <a:lstStyle/>
          <a:p>
            <a:r>
              <a:rPr lang="en-GB" dirty="0">
                <a:solidFill>
                  <a:schemeClr val="tx1">
                    <a:lumMod val="50000"/>
                    <a:lumOff val="50000"/>
                  </a:schemeClr>
                </a:solidFill>
                <a:latin typeface="Trebuchet MS" panose="020B0603020202020204" pitchFamily="34" charset="0"/>
              </a:rPr>
              <a:t>What would you like God to help with? Is there someone or something you would particularly like Him to look after?</a:t>
            </a:r>
          </a:p>
        </p:txBody>
      </p:sp>
      <p:pic>
        <p:nvPicPr>
          <p:cNvPr id="11" name="Picture 10"/>
          <p:cNvPicPr>
            <a:picLocks noChangeAspect="1"/>
          </p:cNvPicPr>
          <p:nvPr/>
        </p:nvPicPr>
        <p:blipFill>
          <a:blip r:embed="rId4"/>
          <a:stretch>
            <a:fillRect/>
          </a:stretch>
        </p:blipFill>
        <p:spPr>
          <a:xfrm>
            <a:off x="7031002" y="389793"/>
            <a:ext cx="1971551" cy="1359511"/>
          </a:xfrm>
          <a:prstGeom prst="rect">
            <a:avLst/>
          </a:prstGeom>
        </p:spPr>
      </p:pic>
      <p:pic>
        <p:nvPicPr>
          <p:cNvPr id="7" name="Picture 2" descr="image001">
            <a:extLst>
              <a:ext uri="{FF2B5EF4-FFF2-40B4-BE49-F238E27FC236}">
                <a16:creationId xmlns:a16="http://schemas.microsoft.com/office/drawing/2014/main" id="{68E2A6DF-B536-690C-7BD7-DDF6CFAFC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103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oT Powerpoint Template - church ho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oT Powerpoint Template" id="{BDAC9150-ADCA-4CA9-B813-88BAB4B65894}" vid="{5B43F5B5-0477-44C3-B66C-D9FA113AB9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d6c2bd-0858-44a8-b411-a2567c037726">
      <Terms xmlns="http://schemas.microsoft.com/office/infopath/2007/PartnerControls"/>
    </lcf76f155ced4ddcb4097134ff3c332f>
    <TaxCatchAll xmlns="3c89481a-3e59-4e0b-ab1b-db3c6bea12e3" xsi:nil="true"/>
    <_dlc_DocId xmlns="3c89481a-3e59-4e0b-ab1b-db3c6bea12e3">NWHNSEV764MK-41302979-2400957</_dlc_DocId>
    <_dlc_DocIdUrl xmlns="3c89481a-3e59-4e0b-ab1b-db3c6bea12e3">
      <Url>https://trurodiocese.sharepoint.com/sites/Documents/_layouts/15/DocIdRedir.aspx?ID=NWHNSEV764MK-41302979-2400957</Url>
      <Description>NWHNSEV764MK-41302979-2400957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D71D6A240EBD41B923971D7299FE9E" ma:contentTypeVersion="16" ma:contentTypeDescription="Create a new document." ma:contentTypeScope="" ma:versionID="92f972a371b335482231e542a6233817">
  <xsd:schema xmlns:xsd="http://www.w3.org/2001/XMLSchema" xmlns:xs="http://www.w3.org/2001/XMLSchema" xmlns:p="http://schemas.microsoft.com/office/2006/metadata/properties" xmlns:ns2="3c89481a-3e59-4e0b-ab1b-db3c6bea12e3" xmlns:ns3="fed6c2bd-0858-44a8-b411-a2567c037726" targetNamespace="http://schemas.microsoft.com/office/2006/metadata/properties" ma:root="true" ma:fieldsID="5dc0b8f6368e40d6ad5234c94d170468" ns2:_="" ns3:_="">
    <xsd:import namespace="3c89481a-3e59-4e0b-ab1b-db3c6bea12e3"/>
    <xsd:import namespace="fed6c2bd-0858-44a8-b411-a2567c0377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9481a-3e59-4e0b-ab1b-db3c6bea1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8a28c30f-0409-4da3-931c-57d183bc1915}" ma:internalName="TaxCatchAll" ma:showField="CatchAllData" ma:web="3c89481a-3e59-4e0b-ab1b-db3c6bea12e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6c2bd-0858-44a8-b411-a2567c0377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4AB9DBB-9BB6-41BC-AA91-6057ED30596A}">
  <ds:schemaRefs>
    <ds:schemaRef ds:uri="http://schemas.microsoft.com/sharepoint/v3/contenttype/forms"/>
  </ds:schemaRefs>
</ds:datastoreItem>
</file>

<file path=customXml/itemProps2.xml><?xml version="1.0" encoding="utf-8"?>
<ds:datastoreItem xmlns:ds="http://schemas.openxmlformats.org/officeDocument/2006/customXml" ds:itemID="{3AEE8361-9C26-4EEC-BD0A-24F42ACF02BD}">
  <ds:schemaRefs>
    <ds:schemaRef ds:uri="http://purl.org/dc/elements/1.1/"/>
    <ds:schemaRef ds:uri="http://schemas.microsoft.com/office/2006/metadata/properties"/>
    <ds:schemaRef ds:uri="http://schemas.microsoft.com/office/infopath/2007/PartnerControls"/>
    <ds:schemaRef ds:uri="43e53103-4a06-4172-a1fc-8f023a740ee1"/>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3BB509C-9E6A-4F5B-AF23-3575BC2927CE}"/>
</file>

<file path=customXml/itemProps4.xml><?xml version="1.0" encoding="utf-8"?>
<ds:datastoreItem xmlns:ds="http://schemas.openxmlformats.org/officeDocument/2006/customXml" ds:itemID="{3C605604-D3EC-4E6A-8493-960CFD0C212C}"/>
</file>

<file path=docProps/app.xml><?xml version="1.0" encoding="utf-8"?>
<Properties xmlns="http://schemas.openxmlformats.org/officeDocument/2006/extended-properties" xmlns:vt="http://schemas.openxmlformats.org/officeDocument/2006/docPropsVTypes">
  <Template/>
  <TotalTime>6190</TotalTime>
  <Words>477</Words>
  <Application>Microsoft Office PowerPoint</Application>
  <PresentationFormat>On-screen Show (4:3)</PresentationFormat>
  <Paragraphs>57</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DoT Powerpoint Template - church house</vt:lpstr>
      <vt:lpstr>PowerPoint Presentation</vt:lpstr>
      <vt:lpstr>The Creation Story</vt:lpstr>
      <vt:lpstr>Why did God create people?</vt:lpstr>
      <vt:lpstr>What do Christians mean by stewardship?</vt:lpstr>
      <vt:lpstr>How well have we done?</vt:lpstr>
      <vt:lpstr>So what can we do?</vt:lpstr>
      <vt:lpstr>What happens to our rubbish?</vt:lpstr>
      <vt:lpstr>What needs to happen to our rubbish?</vt:lpstr>
      <vt:lpstr>Write a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each £10 is spent</dc:title>
  <dc:creator>davidw</dc:creator>
  <cp:lastModifiedBy>Clare Green</cp:lastModifiedBy>
  <cp:revision>475</cp:revision>
  <cp:lastPrinted>2016-05-03T12:18:04Z</cp:lastPrinted>
  <dcterms:created xsi:type="dcterms:W3CDTF">2012-09-27T10:40:58Z</dcterms:created>
  <dcterms:modified xsi:type="dcterms:W3CDTF">2025-04-15T13:07:54Z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0x0101002ED71D6A240EBD41B923971D7299FE9E</vt:lpwstr>
  </property>
  <property fmtid="{D5CDD505-2E9C-101B-9397-08002B2CF9AE}" pid="3" name="MediaServiceImageTags">
    <vt:lpwstr/>
  </property>
  <property fmtid="{D5CDD505-2E9C-101B-9397-08002B2CF9AE}" pid="4" name="Order">
    <vt:r8>143193600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dlc_DocIdItemGuid">
    <vt:lpwstr>a071a0c7-6447-40a1-82cd-d5699aa08e91</vt:lpwstr>
  </property>
</Properties>
</file>