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5"/>
  </p:sldMasterIdLst>
  <p:notesMasterIdLst>
    <p:notesMasterId r:id="rId12"/>
  </p:notesMasterIdLst>
  <p:handoutMasterIdLst>
    <p:handoutMasterId r:id="rId13"/>
  </p:handoutMasterIdLst>
  <p:sldIdLst>
    <p:sldId id="438" r:id="rId6"/>
    <p:sldId id="437" r:id="rId7"/>
    <p:sldId id="439" r:id="rId8"/>
    <p:sldId id="440" r:id="rId9"/>
    <p:sldId id="441" r:id="rId10"/>
    <p:sldId id="442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C05892"/>
    <a:srgbClr val="009900"/>
    <a:srgbClr val="00CC66"/>
    <a:srgbClr val="A43F86"/>
    <a:srgbClr val="ECCCE4"/>
    <a:srgbClr val="DBA1CA"/>
    <a:srgbClr val="FFC9C9"/>
    <a:srgbClr val="F8ECF5"/>
    <a:srgbClr val="752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BEB00-EE2E-4E69-BC93-BA9774097F38}" v="10" dt="2025-09-03T11:09:31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88429" autoAdjust="0"/>
  </p:normalViewPr>
  <p:slideViewPr>
    <p:cSldViewPr>
      <p:cViewPr varScale="1">
        <p:scale>
          <a:sx n="98" d="100"/>
          <a:sy n="98" d="100"/>
        </p:scale>
        <p:origin x="17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Green" userId="14bd997e-9ae1-4552-a146-96fdaf1ecef7" providerId="ADAL" clId="{6B5BEB00-EE2E-4E69-BC93-BA9774097F38}"/>
    <pc:docChg chg="custSel delSld modSld">
      <pc:chgData name="Clare Green" userId="14bd997e-9ae1-4552-a146-96fdaf1ecef7" providerId="ADAL" clId="{6B5BEB00-EE2E-4E69-BC93-BA9774097F38}" dt="2025-09-03T11:16:03.409" v="27" actId="47"/>
      <pc:docMkLst>
        <pc:docMk/>
      </pc:docMkLst>
      <pc:sldChg chg="addSp delSp modSp mod">
        <pc:chgData name="Clare Green" userId="14bd997e-9ae1-4552-a146-96fdaf1ecef7" providerId="ADAL" clId="{6B5BEB00-EE2E-4E69-BC93-BA9774097F38}" dt="2025-09-03T11:08:30.974" v="5" actId="14100"/>
        <pc:sldMkLst>
          <pc:docMk/>
          <pc:sldMk cId="1612190510" sldId="437"/>
        </pc:sldMkLst>
        <pc:picChg chg="add mod">
          <ac:chgData name="Clare Green" userId="14bd997e-9ae1-4552-a146-96fdaf1ecef7" providerId="ADAL" clId="{6B5BEB00-EE2E-4E69-BC93-BA9774097F38}" dt="2025-09-03T11:08:30.974" v="5" actId="14100"/>
          <ac:picMkLst>
            <pc:docMk/>
            <pc:sldMk cId="1612190510" sldId="437"/>
            <ac:picMk id="2" creationId="{947D05CF-8B8D-3D4F-189E-1DC8C25AE4B8}"/>
          </ac:picMkLst>
        </pc:picChg>
        <pc:picChg chg="del">
          <ac:chgData name="Clare Green" userId="14bd997e-9ae1-4552-a146-96fdaf1ecef7" providerId="ADAL" clId="{6B5BEB00-EE2E-4E69-BC93-BA9774097F38}" dt="2025-09-03T11:08:23.365" v="3" actId="478"/>
          <ac:picMkLst>
            <pc:docMk/>
            <pc:sldMk cId="1612190510" sldId="437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6B5BEB00-EE2E-4E69-BC93-BA9774097F38}" dt="2025-09-03T11:08:13.598" v="2" actId="1076"/>
        <pc:sldMkLst>
          <pc:docMk/>
          <pc:sldMk cId="2981571276" sldId="438"/>
        </pc:sldMkLst>
        <pc:picChg chg="del">
          <ac:chgData name="Clare Green" userId="14bd997e-9ae1-4552-a146-96fdaf1ecef7" providerId="ADAL" clId="{6B5BEB00-EE2E-4E69-BC93-BA9774097F38}" dt="2025-09-03T11:08:05.887" v="0" actId="478"/>
          <ac:picMkLst>
            <pc:docMk/>
            <pc:sldMk cId="2981571276" sldId="438"/>
            <ac:picMk id="4" creationId="{447784C0-E017-1391-16BC-6418C0C7234D}"/>
          </ac:picMkLst>
        </pc:picChg>
        <pc:picChg chg="add mod">
          <ac:chgData name="Clare Green" userId="14bd997e-9ae1-4552-a146-96fdaf1ecef7" providerId="ADAL" clId="{6B5BEB00-EE2E-4E69-BC93-BA9774097F38}" dt="2025-09-03T11:08:13.598" v="2" actId="1076"/>
          <ac:picMkLst>
            <pc:docMk/>
            <pc:sldMk cId="2981571276" sldId="438"/>
            <ac:picMk id="6" creationId="{D64E7651-2C9B-CEDF-5BF0-879CF001A228}"/>
          </ac:picMkLst>
        </pc:picChg>
      </pc:sldChg>
      <pc:sldChg chg="addSp delSp modSp mod">
        <pc:chgData name="Clare Green" userId="14bd997e-9ae1-4552-a146-96fdaf1ecef7" providerId="ADAL" clId="{6B5BEB00-EE2E-4E69-BC93-BA9774097F38}" dt="2025-09-03T11:08:39.295" v="7"/>
        <pc:sldMkLst>
          <pc:docMk/>
          <pc:sldMk cId="3201818838" sldId="439"/>
        </pc:sldMkLst>
        <pc:picChg chg="add mod">
          <ac:chgData name="Clare Green" userId="14bd997e-9ae1-4552-a146-96fdaf1ecef7" providerId="ADAL" clId="{6B5BEB00-EE2E-4E69-BC93-BA9774097F38}" dt="2025-09-03T11:08:39.295" v="7"/>
          <ac:picMkLst>
            <pc:docMk/>
            <pc:sldMk cId="3201818838" sldId="439"/>
            <ac:picMk id="2" creationId="{D4638F2D-E0F0-0BD8-08AB-BC1C33E44947}"/>
          </ac:picMkLst>
        </pc:picChg>
        <pc:picChg chg="del">
          <ac:chgData name="Clare Green" userId="14bd997e-9ae1-4552-a146-96fdaf1ecef7" providerId="ADAL" clId="{6B5BEB00-EE2E-4E69-BC93-BA9774097F38}" dt="2025-09-03T11:08:37.619" v="6" actId="478"/>
          <ac:picMkLst>
            <pc:docMk/>
            <pc:sldMk cId="3201818838" sldId="439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6B5BEB00-EE2E-4E69-BC93-BA9774097F38}" dt="2025-09-03T11:08:56.375" v="11" actId="14100"/>
        <pc:sldMkLst>
          <pc:docMk/>
          <pc:sldMk cId="184702936" sldId="440"/>
        </pc:sldMkLst>
        <pc:spChg chg="mod">
          <ac:chgData name="Clare Green" userId="14bd997e-9ae1-4552-a146-96fdaf1ecef7" providerId="ADAL" clId="{6B5BEB00-EE2E-4E69-BC93-BA9774097F38}" dt="2025-09-03T11:08:56.375" v="11" actId="14100"/>
          <ac:spMkLst>
            <pc:docMk/>
            <pc:sldMk cId="184702936" sldId="440"/>
            <ac:spMk id="11" creationId="{00000000-0000-0000-0000-000000000000}"/>
          </ac:spMkLst>
        </pc:spChg>
        <pc:picChg chg="add mod">
          <ac:chgData name="Clare Green" userId="14bd997e-9ae1-4552-a146-96fdaf1ecef7" providerId="ADAL" clId="{6B5BEB00-EE2E-4E69-BC93-BA9774097F38}" dt="2025-09-03T11:08:53.354" v="10" actId="14100"/>
          <ac:picMkLst>
            <pc:docMk/>
            <pc:sldMk cId="184702936" sldId="440"/>
            <ac:picMk id="3" creationId="{346D115E-BE2F-22B0-D5AF-1C13E50B9EE6}"/>
          </ac:picMkLst>
        </pc:picChg>
        <pc:picChg chg="del">
          <ac:chgData name="Clare Green" userId="14bd997e-9ae1-4552-a146-96fdaf1ecef7" providerId="ADAL" clId="{6B5BEB00-EE2E-4E69-BC93-BA9774097F38}" dt="2025-09-03T11:08:44.560" v="8" actId="478"/>
          <ac:picMkLst>
            <pc:docMk/>
            <pc:sldMk cId="184702936" sldId="440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6B5BEB00-EE2E-4E69-BC93-BA9774097F38}" dt="2025-09-03T11:09:04.517" v="13"/>
        <pc:sldMkLst>
          <pc:docMk/>
          <pc:sldMk cId="2884176703" sldId="441"/>
        </pc:sldMkLst>
        <pc:picChg chg="add mod">
          <ac:chgData name="Clare Green" userId="14bd997e-9ae1-4552-a146-96fdaf1ecef7" providerId="ADAL" clId="{6B5BEB00-EE2E-4E69-BC93-BA9774097F38}" dt="2025-09-03T11:09:04.517" v="13"/>
          <ac:picMkLst>
            <pc:docMk/>
            <pc:sldMk cId="2884176703" sldId="441"/>
            <ac:picMk id="2" creationId="{68AF807E-4928-A9C3-8FA3-0BE7891D6BB2}"/>
          </ac:picMkLst>
        </pc:picChg>
        <pc:picChg chg="del">
          <ac:chgData name="Clare Green" userId="14bd997e-9ae1-4552-a146-96fdaf1ecef7" providerId="ADAL" clId="{6B5BEB00-EE2E-4E69-BC93-BA9774097F38}" dt="2025-09-03T11:09:02.030" v="12" actId="478"/>
          <ac:picMkLst>
            <pc:docMk/>
            <pc:sldMk cId="2884176703" sldId="441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6B5BEB00-EE2E-4E69-BC93-BA9774097F38}" dt="2025-09-03T11:09:31.766" v="19" actId="1076"/>
        <pc:sldMkLst>
          <pc:docMk/>
          <pc:sldMk cId="592342629" sldId="442"/>
        </pc:sldMkLst>
        <pc:spChg chg="mod">
          <ac:chgData name="Clare Green" userId="14bd997e-9ae1-4552-a146-96fdaf1ecef7" providerId="ADAL" clId="{6B5BEB00-EE2E-4E69-BC93-BA9774097F38}" dt="2025-09-03T11:09:26.686" v="18" actId="1076"/>
          <ac:spMkLst>
            <pc:docMk/>
            <pc:sldMk cId="592342629" sldId="442"/>
            <ac:spMk id="2" creationId="{00000000-0000-0000-0000-000000000000}"/>
          </ac:spMkLst>
        </pc:spChg>
        <pc:picChg chg="del">
          <ac:chgData name="Clare Green" userId="14bd997e-9ae1-4552-a146-96fdaf1ecef7" providerId="ADAL" clId="{6B5BEB00-EE2E-4E69-BC93-BA9774097F38}" dt="2025-09-03T11:09:09.171" v="14" actId="478"/>
          <ac:picMkLst>
            <pc:docMk/>
            <pc:sldMk cId="592342629" sldId="442"/>
            <ac:picMk id="4" creationId="{447784C0-E017-1391-16BC-6418C0C7234D}"/>
          </ac:picMkLst>
        </pc:picChg>
        <pc:picChg chg="add mod">
          <ac:chgData name="Clare Green" userId="14bd997e-9ae1-4552-a146-96fdaf1ecef7" providerId="ADAL" clId="{6B5BEB00-EE2E-4E69-BC93-BA9774097F38}" dt="2025-09-03T11:09:31.766" v="19" actId="1076"/>
          <ac:picMkLst>
            <pc:docMk/>
            <pc:sldMk cId="592342629" sldId="442"/>
            <ac:picMk id="10" creationId="{24AA0306-CCD6-5641-BF3B-D1AA65DAA735}"/>
          </ac:picMkLst>
        </pc:picChg>
      </pc:sldChg>
      <pc:sldChg chg="modSp del mod">
        <pc:chgData name="Clare Green" userId="14bd997e-9ae1-4552-a146-96fdaf1ecef7" providerId="ADAL" clId="{6B5BEB00-EE2E-4E69-BC93-BA9774097F38}" dt="2025-09-03T11:16:03.409" v="27" actId="47"/>
        <pc:sldMkLst>
          <pc:docMk/>
          <pc:sldMk cId="1123521618" sldId="443"/>
        </pc:sldMkLst>
        <pc:picChg chg="mod">
          <ac:chgData name="Clare Green" userId="14bd997e-9ae1-4552-a146-96fdaf1ecef7" providerId="ADAL" clId="{6B5BEB00-EE2E-4E69-BC93-BA9774097F38}" dt="2025-09-03T11:14:00.763" v="20" actId="688"/>
          <ac:picMkLst>
            <pc:docMk/>
            <pc:sldMk cId="1123521618" sldId="443"/>
            <ac:picMk id="10" creationId="{00000000-0000-0000-0000-000000000000}"/>
          </ac:picMkLst>
        </pc:picChg>
        <pc:picChg chg="mod">
          <ac:chgData name="Clare Green" userId="14bd997e-9ae1-4552-a146-96fdaf1ecef7" providerId="ADAL" clId="{6B5BEB00-EE2E-4E69-BC93-BA9774097F38}" dt="2025-09-03T11:14:25.064" v="21" actId="688"/>
          <ac:picMkLst>
            <pc:docMk/>
            <pc:sldMk cId="1123521618" sldId="443"/>
            <ac:picMk id="11" creationId="{00000000-0000-0000-0000-000000000000}"/>
          </ac:picMkLst>
        </pc:picChg>
      </pc:sldChg>
      <pc:sldChg chg="del">
        <pc:chgData name="Clare Green" userId="14bd997e-9ae1-4552-a146-96fdaf1ecef7" providerId="ADAL" clId="{6B5BEB00-EE2E-4E69-BC93-BA9774097F38}" dt="2025-09-03T11:16:00.023" v="26" actId="47"/>
        <pc:sldMkLst>
          <pc:docMk/>
          <pc:sldMk cId="1257097741" sldId="444"/>
        </pc:sldMkLst>
      </pc:sldChg>
      <pc:sldChg chg="delSp modSp del mod">
        <pc:chgData name="Clare Green" userId="14bd997e-9ae1-4552-a146-96fdaf1ecef7" providerId="ADAL" clId="{6B5BEB00-EE2E-4E69-BC93-BA9774097F38}" dt="2025-09-03T11:15:58.238" v="25" actId="47"/>
        <pc:sldMkLst>
          <pc:docMk/>
          <pc:sldMk cId="3774833300" sldId="445"/>
        </pc:sldMkLst>
        <pc:picChg chg="mod">
          <ac:chgData name="Clare Green" userId="14bd997e-9ae1-4552-a146-96fdaf1ecef7" providerId="ADAL" clId="{6B5BEB00-EE2E-4E69-BC93-BA9774097F38}" dt="2025-09-03T11:15:01.983" v="22" actId="688"/>
          <ac:picMkLst>
            <pc:docMk/>
            <pc:sldMk cId="3774833300" sldId="445"/>
            <ac:picMk id="2" creationId="{00000000-0000-0000-0000-000000000000}"/>
          </ac:picMkLst>
        </pc:picChg>
        <pc:picChg chg="del mod">
          <ac:chgData name="Clare Green" userId="14bd997e-9ae1-4552-a146-96fdaf1ecef7" providerId="ADAL" clId="{6B5BEB00-EE2E-4E69-BC93-BA9774097F38}" dt="2025-09-03T11:15:54.531" v="24" actId="478"/>
          <ac:picMkLst>
            <pc:docMk/>
            <pc:sldMk cId="3774833300" sldId="445"/>
            <ac:picMk id="3" creationId="{00000000-0000-0000-0000-000000000000}"/>
          </ac:picMkLst>
        </pc:picChg>
      </pc:sldChg>
    </pc:docChg>
  </pc:docChgLst>
  <pc:docChgLst>
    <pc:chgData name="Kelly Rowe" userId="bd72e02e-e890-47b6-a30b-d5832baaf6d1" providerId="ADAL" clId="{1DA0DC14-010E-C24E-AEA3-E4EF51E79484}"/>
    <pc:docChg chg="delSld modSld sldOrd">
      <pc:chgData name="Kelly Rowe" userId="bd72e02e-e890-47b6-a30b-d5832baaf6d1" providerId="ADAL" clId="{1DA0DC14-010E-C24E-AEA3-E4EF51E79484}" dt="2024-04-09T09:49:22.858" v="22" actId="113"/>
      <pc:docMkLst>
        <pc:docMk/>
      </pc:docMkLst>
      <pc:sldChg chg="ord">
        <pc:chgData name="Kelly Rowe" userId="bd72e02e-e890-47b6-a30b-d5832baaf6d1" providerId="ADAL" clId="{1DA0DC14-010E-C24E-AEA3-E4EF51E79484}" dt="2024-04-09T09:47:04.130" v="6" actId="20578"/>
        <pc:sldMkLst>
          <pc:docMk/>
          <pc:sldMk cId="1612190510" sldId="437"/>
        </pc:sldMkLst>
      </pc:sldChg>
      <pc:sldChg chg="addSp modSp mod">
        <pc:chgData name="Kelly Rowe" userId="bd72e02e-e890-47b6-a30b-d5832baaf6d1" providerId="ADAL" clId="{1DA0DC14-010E-C24E-AEA3-E4EF51E79484}" dt="2024-04-09T09:49:22.858" v="22" actId="113"/>
        <pc:sldMkLst>
          <pc:docMk/>
          <pc:sldMk cId="2981571276" sldId="438"/>
        </pc:sldMkLst>
      </pc:sldChg>
      <pc:sldChg chg="del">
        <pc:chgData name="Kelly Rowe" userId="bd72e02e-e890-47b6-a30b-d5832baaf6d1" providerId="ADAL" clId="{1DA0DC14-010E-C24E-AEA3-E4EF51E79484}" dt="2024-04-09T09:47:00.761" v="5" actId="2696"/>
        <pc:sldMkLst>
          <pc:docMk/>
          <pc:sldMk cId="1853073647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91" y="5229200"/>
            <a:ext cx="1110908" cy="13949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9/3/2025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FB234-85A9-CB66-06C5-C11618552489}"/>
              </a:ext>
            </a:extLst>
          </p:cNvPr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C904F-55E0-ED7E-6A56-A364ED6BFB96}"/>
              </a:ext>
            </a:extLst>
          </p:cNvPr>
          <p:cNvSpPr txBox="1"/>
          <p:nvPr/>
        </p:nvSpPr>
        <p:spPr>
          <a:xfrm>
            <a:off x="755576" y="76470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rebuchet MS" panose="020B0703020202090204" pitchFamily="34" charset="0"/>
              </a:rPr>
              <a:t>Transport Survey</a:t>
            </a:r>
          </a:p>
          <a:p>
            <a:endParaRPr lang="en-US" sz="60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Transport/LKS2/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Maths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82716"/>
            <a:ext cx="1640424" cy="1124148"/>
          </a:xfrm>
          <a:prstGeom prst="rect">
            <a:avLst/>
          </a:prstGeom>
        </p:spPr>
      </p:pic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D64E7651-2C9B-CEDF-5BF0-879CF001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29" y="5222437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Transport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Look at the bar chart below, what does it tell you?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33" y="1687706"/>
            <a:ext cx="3456384" cy="5170294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947D05CF-8B8D-3D4F-189E-1DC8C25A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01" y="5373215"/>
            <a:ext cx="2889531" cy="14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Transport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Work with a partner to answer the questions.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3701" y="2040578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the most popular way of getting to school in this class? 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use a public form of transport?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come to school using their own energy to travel?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are there in Class 4?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62382"/>
            <a:ext cx="2592288" cy="3877721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D4638F2D-E0F0-0BD8-08AB-BC1C33E4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01" y="5373215"/>
            <a:ext cx="2889531" cy="14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62" y="2409246"/>
            <a:ext cx="6338072" cy="31079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Transport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You are now going to compare Class 4 with your own class, to do this you need to make a bar chart of your own. Start by helping your teacher to complete this tally chart.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9113" y="5657522"/>
            <a:ext cx="459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Now use the information to make a bar chart.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346D115E-BE2F-22B0-D5AF-1C13E50B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43" y="5503722"/>
            <a:ext cx="2634389" cy="134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Transport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Work with a partner to answer the questions again, using your own bar chart.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306" y="2120084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the most popular way of getting to school in this class? 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use a public form of transport?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come to school using their own energy to travel?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are there in your class today?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94577"/>
            <a:ext cx="2160240" cy="3231434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68AF807E-4928-A9C3-8FA3-0BE7891D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01" y="5373215"/>
            <a:ext cx="2889531" cy="14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Transport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272359"/>
            <a:ext cx="85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Work with a partner to answer the questions again, using your own bar chart.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306" y="2120084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is the most popular way of getting to school in this class? 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use a public form of transport?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come to school using their own energy to travel?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many children are there in Class 4?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94577"/>
            <a:ext cx="2160240" cy="32314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8791" y="5348680"/>
            <a:ext cx="457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Compare the two charts, what similarities and differences can you see? Talk to your class about these.</a:t>
            </a:r>
          </a:p>
        </p:txBody>
      </p:sp>
      <p:pic>
        <p:nvPicPr>
          <p:cNvPr id="10" name="Picture 9" descr="image001">
            <a:extLst>
              <a:ext uri="{FF2B5EF4-FFF2-40B4-BE49-F238E27FC236}">
                <a16:creationId xmlns:a16="http://schemas.microsoft.com/office/drawing/2014/main" id="{24AA0306-CCD6-5641-BF3B-D1AA65DA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69" y="5348680"/>
            <a:ext cx="2889531" cy="14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NWHNSEV764MK-41302979-2400963</_dlc_DocId>
    <_dlc_DocIdUrl xmlns="3c89481a-3e59-4e0b-ab1b-db3c6bea12e3">
      <Url>https://trurodiocese.sharepoint.com/sites/Documents/_layouts/15/DocIdRedir.aspx?ID=NWHNSEV764MK-41302979-2400963</Url>
      <Description>NWHNSEV764MK-41302979-2400963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92f972a371b335482231e542a623381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5dc0b8f6368e40d6ad5234c94d170468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EE8361-9C26-4EEC-BD0A-24F42ACF02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3e53103-4a06-4172-a1fc-8f023a740ee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fed6c2bd-0858-44a8-b411-a2567c037726"/>
    <ds:schemaRef ds:uri="3c89481a-3e59-4e0b-ab1b-db3c6bea12e3"/>
  </ds:schemaRefs>
</ds:datastoreItem>
</file>

<file path=customXml/itemProps2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70D88E-2524-4A74-BA56-C89D762C485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99009FC-13A4-44A4-9AC4-D22BFA1D7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9481a-3e59-4e0b-ab1b-db3c6bea12e3"/>
    <ds:schemaRef ds:uri="fed6c2bd-0858-44a8-b411-a2567c037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279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DoT Powerpoint Template - church house</vt:lpstr>
      <vt:lpstr>PowerPoint Presentation</vt:lpstr>
      <vt:lpstr>Transport Survey</vt:lpstr>
      <vt:lpstr>Transport Survey</vt:lpstr>
      <vt:lpstr>Transport Survey</vt:lpstr>
      <vt:lpstr>Transport Survey</vt:lpstr>
      <vt:lpstr>Transport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485</cp:revision>
  <cp:lastPrinted>2016-05-03T12:18:04Z</cp:lastPrinted>
  <dcterms:created xsi:type="dcterms:W3CDTF">2012-09-27T10:40:58Z</dcterms:created>
  <dcterms:modified xsi:type="dcterms:W3CDTF">2025-09-03T11:16:03Z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16ab4e2a-f6c5-4b83-92ff-356dace34376</vt:lpwstr>
  </property>
</Properties>
</file>