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28" r:id="rId4"/>
  </p:sldMasterIdLst>
  <p:notesMasterIdLst>
    <p:notesMasterId r:id="rId12"/>
  </p:notesMasterIdLst>
  <p:handoutMasterIdLst>
    <p:handoutMasterId r:id="rId13"/>
  </p:handoutMasterIdLst>
  <p:sldIdLst>
    <p:sldId id="438" r:id="rId5"/>
    <p:sldId id="437" r:id="rId6"/>
    <p:sldId id="439" r:id="rId7"/>
    <p:sldId id="441" r:id="rId8"/>
    <p:sldId id="440" r:id="rId9"/>
    <p:sldId id="442" r:id="rId10"/>
    <p:sldId id="443" r:id="rId11"/>
  </p:sldIdLst>
  <p:sldSz cx="9144000" cy="6858000" type="screen4x3"/>
  <p:notesSz cx="6797675" cy="99266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004A"/>
    <a:srgbClr val="C05892"/>
    <a:srgbClr val="009900"/>
    <a:srgbClr val="00CC66"/>
    <a:srgbClr val="A43F86"/>
    <a:srgbClr val="ECCCE4"/>
    <a:srgbClr val="DBA1CA"/>
    <a:srgbClr val="FFC9C9"/>
    <a:srgbClr val="F8ECF5"/>
    <a:srgbClr val="752D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407EA6-B87B-4AE8-8238-2EB3AF83626E}" v="4" dt="2025-04-15T13:54:34.1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71" autoAdjust="0"/>
    <p:restoredTop sz="88429" autoAdjust="0"/>
  </p:normalViewPr>
  <p:slideViewPr>
    <p:cSldViewPr>
      <p:cViewPr varScale="1">
        <p:scale>
          <a:sx n="98" d="100"/>
          <a:sy n="98" d="100"/>
        </p:scale>
        <p:origin x="1788" y="7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9" d="100"/>
          <a:sy n="89" d="100"/>
        </p:scale>
        <p:origin x="4144" y="1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customXml" Target="../customXml/item4.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6889"/>
          </a:xfrm>
          <a:prstGeom prst="rect">
            <a:avLst/>
          </a:prstGeom>
        </p:spPr>
        <p:txBody>
          <a:bodyPr vert="horz" lIns="91429" tIns="45714" rIns="91429" bIns="45714"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sz="quarter" idx="1"/>
          </p:nvPr>
        </p:nvSpPr>
        <p:spPr>
          <a:xfrm>
            <a:off x="3849689" y="1"/>
            <a:ext cx="2946400" cy="496889"/>
          </a:xfrm>
          <a:prstGeom prst="rect">
            <a:avLst/>
          </a:prstGeom>
        </p:spPr>
        <p:txBody>
          <a:bodyPr vert="horz" lIns="91429" tIns="45714" rIns="91429" bIns="45714" rtlCol="0"/>
          <a:lstStyle>
            <a:lvl1pPr algn="r" eaLnBrk="1" fontAlgn="auto" hangingPunct="1">
              <a:spcBef>
                <a:spcPts val="0"/>
              </a:spcBef>
              <a:spcAft>
                <a:spcPts val="0"/>
              </a:spcAft>
              <a:defRPr sz="1200">
                <a:latin typeface="+mn-lt"/>
                <a:cs typeface="+mn-cs"/>
              </a:defRPr>
            </a:lvl1pPr>
          </a:lstStyle>
          <a:p>
            <a:pPr>
              <a:defRPr/>
            </a:pPr>
            <a:fld id="{2CF70048-BD45-4F08-92E4-6A4C2C49E344}" type="datetimeFigureOut">
              <a:rPr lang="en-GB"/>
              <a:pPr>
                <a:defRPr/>
              </a:pPr>
              <a:t>16/04/2025</a:t>
            </a:fld>
            <a:endParaRPr lang="en-GB"/>
          </a:p>
        </p:txBody>
      </p:sp>
      <p:sp>
        <p:nvSpPr>
          <p:cNvPr id="4" name="Footer Placeholder 3"/>
          <p:cNvSpPr>
            <a:spLocks noGrp="1"/>
          </p:cNvSpPr>
          <p:nvPr>
            <p:ph type="ftr" sz="quarter" idx="2"/>
          </p:nvPr>
        </p:nvSpPr>
        <p:spPr>
          <a:xfrm>
            <a:off x="0" y="9428164"/>
            <a:ext cx="2946400" cy="496887"/>
          </a:xfrm>
          <a:prstGeom prst="rect">
            <a:avLst/>
          </a:prstGeom>
        </p:spPr>
        <p:txBody>
          <a:bodyPr vert="horz" lIns="91429" tIns="45714" rIns="91429" bIns="45714"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5" name="Slide Number Placeholder 4"/>
          <p:cNvSpPr>
            <a:spLocks noGrp="1"/>
          </p:cNvSpPr>
          <p:nvPr>
            <p:ph type="sldNum" sz="quarter" idx="3"/>
          </p:nvPr>
        </p:nvSpPr>
        <p:spPr>
          <a:xfrm>
            <a:off x="3849689" y="9428164"/>
            <a:ext cx="2946400" cy="496887"/>
          </a:xfrm>
          <a:prstGeom prst="rect">
            <a:avLst/>
          </a:prstGeom>
        </p:spPr>
        <p:txBody>
          <a:bodyPr vert="horz" wrap="square" lIns="91429" tIns="45714" rIns="91429" bIns="45714"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705291F4-B475-4CFE-9EE0-5EF57BCA87B7}" type="slidenum">
              <a:rPr lang="en-GB" altLang="en-US"/>
              <a:pPr>
                <a:defRPr/>
              </a:pPr>
              <a:t>‹#›</a:t>
            </a:fld>
            <a:endParaRPr lang="en-GB" altLang="en-US"/>
          </a:p>
        </p:txBody>
      </p:sp>
    </p:spTree>
    <p:extLst>
      <p:ext uri="{BB962C8B-B14F-4D97-AF65-F5344CB8AC3E}">
        <p14:creationId xmlns:p14="http://schemas.microsoft.com/office/powerpoint/2010/main" val="298935525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4:09.649"/>
    </inkml:context>
    <inkml:brush xml:id="br0">
      <inkml:brushProperty name="width" value="0.1" units="cm"/>
      <inkml:brushProperty name="height" value="0.1" units="cm"/>
      <inkml:brushProperty name="color" value="#FFFFFF"/>
    </inkml:brush>
  </inkml:definitions>
  <inkml:trace contextRef="#ctx0" brushRef="#br0">1313 42 1328,'-1'0'123,"0"1"-1,0-1 0,1 0 1,-1 0-1,0 0 0,0 1 0,0-1 1,0 0-1,0 1 0,1-1 1,-1 1-1,0-1 0,0 1 1,1 0-1,-1-1 0,0 1 0,1 0 1,-2 0-1,2 0-88,-1 0 0,0 0 0,0 0 0,0 0 0,0 0 0,0-1 1,0 1-1,0 0 0,-1-1 0,1 1 0,-2 0 0,1 0 206,0 0 1,0 0-1,1 0 1,-1 0-1,0 0 0,1 0 1,-1 0-1,0 1 1,-1 1-1,-12 9 853,-42 11-627,23 12-306,33-34-159,-4 2 15,-1 2 1,1-1-1,0 0 0,0 1 1,-5 7-1,9-11 2,0 1-1,0-1 1,0 0-1,0 0 1,0 0-1,0 0 0,0 0 1,0 0-1,0 0 1,0-1-1,-1 1 1,1 0-1,0-1 1,-1 1-1,1 0 1,-3 0-1,-8 5 270,11-6-280,1 0 0,0 0 0,0 0 0,0 1 0,-1-1 0,1 0 0,0 0 0,0 1 0,0-1 0,0 0 0,0 0 0,-1 1 0,1-1 0,0 0 0,0 0 0,0 1 0,0-1 0,0 0 0,0 0 0,0 1 0,0-1 0,0 0 0,0 1 0,0-1 0,0 0 0,0 0 0,0 1 0,0-1 1,0 0-1,0 1 0,0-1 0,1 0 0,-1 0 0,0 1 0,0-1-6,1 1 1,-1-1 0,0 1 0,0-1 0,0 0 0,0 1-1,0-1 1,0 1 0,1-1 0,-1 1 0,0-1 0,0 1-1,0-1 1,-1 1 0,1-1 0,0 0 0,0 1 0,0-1-1,0 1 1,0-1 0,0 1 0,-1-1 0,1 0-1,0 1 1,0-1 0,-1 1 0,1-1 0,0 0 0,0 1-1,-1-1 1,1 0 0,-1 0 0,1 1 0,-1-1 0,-7 3 7,8-3-9,0 0 1,-1 0-1,1 0 1,0 0-1,-1 1 1,1-1-1,0 0 1,0 0-1,-1 0 1,1 0-1,0 0 0,-1 0 1,1 0-1,0 1 1,-1-1-1,1 0 1,0 0-1,0 0 1,-1 1-1,1-1 1,0 0-1,0 0 0,0 1 1,-1-1-1,1 0 1,0 1-1,0-1 1,0 0-1,0 0 1,0 1-1,0-1 1,0 0-1,-1 1 1,1-1-1,-11 13 3,-2 0 5,12-12-5,1 0 0,0 0 0,0 0 0,-1 0 0,1-1 0,0 1 1,-1 0-1,1 0 0,-1 0 0,0 0 0,1 0 0,-1-1 0,0 1 0,1 0 0,-1-1 1,0 1-1,0 0 0,1-1 0,-1 1 0,0-1 0,0 1 0,0-1 0,0 0 1,-1 1-1,-10 4 281,15 7-37,-23-4-156,17-7-93,3 0 3,-1-1 0,1 0 0,-1 1 0,0-1 0,1 0 0,-1 1 0,1-1 0,-1 1 0,1-1 0,-1 1 0,1-1 0,-1 1 0,1 0 0,-1-1 0,1 1 0,0 0 0,-1-1 0,1 1 0,0 0 0,0-1 0,-1 1 0,1 0 0,0-1 0,0 1 0,0 1 0,-1-1 0,1 0-1,-1 0 1,0 1 0,0-1 0,1 0 0,-1 0-1,0 0 1,0 0 0,0 0 0,-1-1 0,1 1-1,0 0 1,0 0 0,0-1 0,0 1 0,-1 0-1,1-1 1,0 1 0,-3-1 0,-17 13 8,7-3-2,13-9-7,0-1 1,0 1-1,0-1 1,0 1-1,0-1 1,0 1-1,0-1 1,0 1-1,0 0 1,1 0-1,-1-1 1,0 1-1,1 0 1,-1 0 0,0 0-1,1 0 1,-1 1-1,0-1 0,1 0 0,0-1 1,-1 1-1,1 0 0,-1 0 0,0-1 0,1 1 1,-1 0-1,1-1 0,-1 1 0,0-1 0,1 1 1,-1-1-1,0 1 0,0-1 0,0 1 0,1-1 0,-1 0 1,-1 1-1,1-1 0,1 0 0,-1 0 0,1 0 0,-1 0 0,1 0 0,0 1 1,-1-1-1,1 0 0,-1 0 0,1 0 0,-1 0 0,1 1 0,0-1 0,-1 0 0,1 1 1,0-1-1,-1 0 0,1 0 0,0 1 0,-1-1 0,1 1 0,0-1 0,0 0 0,-1 1 1,1-1-1,0 1 0,0-1 0,0 0 0,0 1 0,0-1 0,-1 1 0,1-1 0,0 1 1,0-1-1,0 0 0,0 1 0,0-1 0,1 2 0,-1-2 0,0 0 0,0 1 0,0-1 0,0 0 0,-1 1 0,1-1 0,0 0 0,0 1 0,0-1 0,0 0 0,0 1 0,0-1 0,0 0 0,-1 1 0,1-1 0,0 0 0,0 1 0,-1-1 0,1 0 0,0 0 0,0 1 0,-1-1 0,1 0 0,0 0 0,0 0 0,-1 1 0,1-1 0,0 0 0,-1 0 0,0 0 0,-16 8 0,5-2 0,-2 2 0,12-7 0,-1 0 0,1 1 0,0-1 1,0 0-1,0 1 0,0-1 0,0 1 0,0 0 0,-3 3 0,2 0 1,-1-1 0,0 0-1,0 0 1,-1 0 0,1-1-1,-1 1 1,-8 3-1,-19 17 2,-1 10 6,12-16-8,16-12 2,0-1-1,0 0 1,-1 0-1,-6 4 1,-13 12 5,-9 11-6,-9 15 7,26-36 39,3-3 158,-32 34-57,21-2-132,22-35-17,0 0 0,0-1 0,1 1 0,0 1 0,-1-1 1,2 0-1,-3 11 0,2-10 0,0 2 1,0-1 2,0 1-1,-1 0 0,0-1 1,0 0-1,-5 8 0,-20 48-1,27-63 0,1 1-1,-1 0 1,1 0 0,-1-1-1,1 1 1,-1 0 0,1 0-1,0 0 1,-1 0 0,1-1-1,0 1 1,0 0-1,0 0 1,0 0 0,0 0-1,0 0 1,0 0 0,0 0-1,0 0 1,0 0 0,0 0-1,0-1 1,1 3-1,-1-3 1,1 1 0,-1-1 0,0 1-1,0-1 1,0 1 0,0 0-1,1-1 1,-1 1 0,0 0 0,0-1-1,0 1 1,0 0 0,-1-1-1,1 1 1,0-1 0,0 1 0,0 0-1,0-1 1,-1 1 0,1-1-1,0 1 1,0-1 0,-1 1 0,0 0-1,1 3 3,0-3-2,-1 0 1,1 0-1,0 0 1,0 0-1,0 0 0,-1 0 1,1 0-1,-1 0 0,1-1 1,-1 1-1,1 0 0,-1 0 1,1 0-1,-1 0 1,1-1-1,-2 2 0,1-1 0,1-1 0,0 1 0,0-1 0,-1 1 0,1-1 0,0 1 0,0-1 0,0 1 0,0 0 0,0-1 0,0 1 0,0-1 0,0 1 0,0 0 0,0-1 0,0 1 0,0-1 0,0 1 0,0-1 0,1 2 0,-1-2 0,0 1 0,0-1 0,1 0 0,-1 1 0,0-1 0,0 0 0,0 1 0,0-1 0,0 0 0,0 1 0,0-1 0,0 0 0,0 1 0,0-1 0,0 1 0,0-1 0,0 0 0,0 1 0,0-1 0,0 0 0,0 1 0,0-1 0,-1 0 0,1 1 0,0-1 0,0 0 0,0 1 0,0-1 0,-1 0 0,1 1 0,0-1 0,-1 0 0,1 0 0,0 1 0,0-1 0,-1 0 0,1 0 0,0 0 0,-1 1 0,0-1 0,1 0 0,-1 0 1,1 0-1,-1 0 0,1 0 0,-1 1 0,1-1 0,-1 0 0,1 0 0,0 1 1,-1-1-1,1 0 0,-1 0 0,1 1 0,0-1 0,-1 1 0,1-1 0,0 0 1,-1 1-1,1-1 0,0 1 0,-1-1 0,1 1 0,0-1 0,0 1 0,0-1 1,0 1-1,-1-1 0,1 1 0,0-1 0,0 1 0,0-1 0,0 1 0,0-1 1,0 1-1,0-1 0,0 1 0,1 0 0,-1 0 0,0 0 0,0-1 1,0 1-1,0 0 0,0 0 0,0 0 0,0-1 0,0 1 1,0 0-1,0 0 0,-1 0 0,1-1 0,0 1 0,0 0 1,-1 0-1,1-1 0,-1 1 0,0 0 0,-3 4 0,3-4 0,1-1 0,0 0 0,-1 1 0,1-1 0,0 0 0,-1 1 0,1-1 0,0 0 0,0 1 0,0-1 0,-1 1 0,1-1 0,0 0 0,0 1 0,0-1 0,0 1 0,0-1 0,0 0 0,0 1 0,0-1 0,0 1 0,0-1 0,0 1 0,0-1 0,0 1 0,0-1 0,0 0 0,0 1 0,0-1 0,0 1 0,1-1 0,-1 0 0,0 1 0,0-1 0,1 0 0,-1 1 0,0-1 0,0 0 0,1 1 0,-1-1 0,0 0 0,1 1 0,-1-1 0,1 1 0,-1 0 0,1 0 0,-1-1 0,0 1 0,0 0 0,0 0 0,1 0 0,-1 0 0,0 0 0,0-1 0,0 1 0,0 0 0,0 0 0,-1 0 0,1 0 0,0 0 0,0 0 0,-1-1 0,1 1 0,0 0 0,-1 0 0,1 0 0,-1 0 0,-2 7 0,3-8 0,0 1 0,0-1 0,0 1 0,0-1 0,0 1 0,0-1 0,0 1 0,0-1 0,0 1 0,0-1 0,0 1 0,0-1 0,-1 0 0,1 1 0,0-1 0,0 1 0,0-1 0,-1 1 0,1-1 0,0 0 0,-1 1 0,1-1 0,0 0 0,-1 1 0,1-1 0,0 0 0,-1 0 0,1 1 0,-1-1 0,1 0 0,0 0 0,-1 0 0,1 1 0,-1-1 0,1 0 0,-1 0 0,1 0 0,-1 0 0,1 0 0,-1 0 0,1 0 0,-1 0 0,1 0 0,0 0 0,-1 0 0,0-1 0,1 1 0,-1 0 0,1 0 0,0 0 0,0 0 0,-1 0 0,1 0 0,0 0 0,-1 0 0,1 0 0,0 0 0,0 0 0,-1 0 0,1 0 0,0 0 0,-1 0 0,1 0 0,0 0 0,0 0 0,-1 0 0,1 1 0,0-1 0,0 0 0,-1 0 0,1 0 0,0 0 0,0 1 0,-1-1 0,1 0 0,0 0 0,0 0 0,0 1 0,0-1 0,-1 0 0,1 0 0,0 1 0,0-1 0,0 0 0,0 0 0,0 1 0,0-1 0,0 0 0,-1 1 0,1-1 0,0 1 0,4 8 0,-4-9 0,1 1 0,-1-1 0,0 0 0,0 0 0,1 1 0,-1-1 0,0 0 0,0 1 0,0-1 0,1 1 0,-1-1 0,0 0 0,0 1 0,0-1 0,0 0 0,0 1 0,0-1 0,0 1 0,0-1 0,0 0 0,0 1 0,0-1 0,0 1 0,0-1 0,0 0 0,0 1 0,0-1 0,0 1 0,-1-1 0,1 0 0,0 1 0,0-1 0,0 0 0,-1 1 0,1-1 0,0 0 0,0 1 0,-1-1 0,1 0 0,0 0 0,-1 1 0,1-1 0,0 0 0,-1 0 0,1 1 0,0-1 0,-1 0 0,0 0 0,1 3 5,0 3-2,-11-4-3,11-1 0,0-1 0,0 0 1,0 0-1,1 0 0,-1 1 0,0-1 0,0 0 0,0 0 0,0 1 0,1-1 0,-1 0 1,0 1-1,0-1 0,0 0 0,0 0 0,0 1 0,0-1 0,0 0 0,0 1 0,0-1 1,0 0-1,0 1 0,0-1 0,0 0 0,0 0 0,0 1 0,0-1 0,0 0 0,-1 1 1,1-1-1,0 0 0,0 0 0,0 1 0,0-1 0,-1 0 0,1 0 0,0 0 1,0 1-1,0-1 0,-1 0 0,1 0 0,0 0 0,0 1 0,-1-1 0,1 0 0,0 0 1,0 0-1,-1 0 0,1 0 0,0 0 0,-1 0 0,1 0 0,0 0 0,-1 1 0,1-1 1,0 0-1,0 0 0,-1-1 0,1 1 0,0 0 0,-1 0 0,1 0 0,0 0 0,0 0 1,-1 0-1,1 0 0,-1-1 0,2 3 0,0-1 0,-1 0 0,1 1 0,-1-1 0,0 1 0,1-1 0,-1 0 0,0 1 0,0-1 0,0 1 0,0 1 0,-5 8 0,5-11 0,0 1 0,-1-1 1,1 1-1,0-1 0,0 1 0,-1-1 1,1 1-1,0-1 0,0 1 0,0-1 1,0 1-1,0-1 0,0 1 1,0-1-1,0 1 0,0-1 0,0 1 1,0-1-1,0 1 0,0 0 0,0-1 1,0 1-1,1-1 0,-1 1 0,0-1 1,1 1-1,-2 1 0,1-1 0,-1 1 0,0-1 0,1 1 0,-1-1 0,0 0 0,0 1 0,0-1 1,0 0-1,0 1 0,0-1 0,-3 2 0,-3 5 7,5-4-6,1-3-1,1-1 0,0 0 0,0 1 0,-1-1 0,1 1 0,0-1 0,0 0 0,-1 1 0,1-1 0,0 1 0,0-1 0,0 1 0,0-1 0,0 1 0,0-1 0,0 1 0,0-1 0,0 1 0,0-1 0,0 1 0,0-1 0,0 1 0,0-1 0,0 0 0,1 2 0,-1-1 1,0-1-1,-1 1 1,1 0-1,0 0 0,0 0 1,0 0-1,0-1 1,-1 1-1,1 0 0,0 0 1,-1 0-1,1-1 1,-1 1-1,1 0 1,-1 0-1,0 0 0,0 0 1,-7 3-1,7-4 0,1 0 0,-1 0 0,1 0 0,0 1 0,-1-1 0,1 0 0,-1 0 0,1 0 0,-1 0 0,1 0 0,0 0 0,-1 1 0,1-1 0,-1 0 0,1 0 0,0 1 0,-1-1 0,1 0 0,0 1 0,-1-1 0,1 0 0,0 1 0,0-1 0,-1 0 0,1 1 0,0-1 0,0 1 0,0-1 0,-1 1 0,1-1 0,0 0 0,0 1 0,0-1 0,0 1 0,0-1 0,0 1 0,0-1 0,0 1 0,0-1 0,0 0 0,0 1 0,0-1 0,0 1 0,0-1 0,1 1 0,-1-1 0,0 0 0,0 1 0,0-1 0,1 1 0,-1-1 0,0 0 0,1 1 0,-1-1 0,0 0 0,1 1 0,-1-1 0,0 0 0,1 1 0,-1-1 0,0 0 0,1 1 0,-1-1 0,0 1 1,0-1-1,0 1 0,0-1 0,0 0 0,0 1 0,0-1 0,0 1 0,0-1 0,0 1 0,0-1 0,0 0 0,0 1 0,0-1 0,0 1 0,-1-1 1,1 0-1,0 1 0,0-1 0,0 1 0,-1-1 0,1 0 0,0 1 0,0-1 0,-1 0 0,1 1 0,0-1 0,-1 0 0,1 0 0,0 1 0,-1-1 0,1 0 1,0 0-1,-1 0 0,1 1 0,-1-1 0,1 0 0,-1 0 0,1 0 0,-1 0 0,1 0 0,0 0 0,0 0 0,-1 0 1,1 1-1,0-1 0,0 0 0,-1 0 0,1 0 0,0 0 0,0 0 0,-1 1 0,1-1 0,0 0 1,0 0-1,-1 0 0,1 1 0,0-1 0,0 0 0,0 0 0,0 1 0,0-1 0,-1 0 0,1 1 0,0-1 1,0 0-1,0 0 0,0 1 0,0-1 0,0 0 0,0 1 0,0-1 0,0 0 0,0 0 0,0 1 1,0-1-1,0 0 0,0 1 0,0-1 0,1 1 0,-1 0 1,1-1-1,-1 1 0,0 0 1,1 0-1,-1 0 1,0-1-1,0 1 0,0 0 1,0 0-1,1 0 0,-1 0 1,0-1-1,0 1 1,-1 0-1,1 0 0,0 0 1,0 0-1,0-1 1,-1 1-1,1 0 0,0 0 1,-1 0-1,1-1 0,0 1 1,-1 0-1,1-1 1,-1 1-1,1 0 0,-1-1 1,0 1-1,1 0 0,-1-1 1,0 1-1,0-1 1,0 1-1,0 0 0,0 1 1,0-1-1,1 0 1,-1 0-1,0 0 0,0 0 1,1 1-1,-1-1 1,1 0-1,-1 3 1,-2 1 6,2-5-7,1 0 0,0 0 0,0 0 0,-1 0 0,1 0 0,0 1 0,0-1 0,-1 0 0,1 0 0,0 1-1,0-1 1,0 0 0,0 0 0,-1 1 0,1-1 0,0 0 0,0 0 0,0 1 0,0-1 0,0 0 0,0 1 0,0-1 0,0 0 0,0 0 0,0 1 0,0-1 0,0 0 0,0 1 0,0-1 0,0 0 0,0 1 0,0-1 0,0 0 0,0 0 0,0 1 0,0-1 0,1 0 0,-1 0 0,0 1 0,0-1 0,1 1 0,-1-1 0,1 1 0,-1-1 0,1 1 0,-1-1 0,0 1 0,1-1 0,-1 1 0,0 0 0,0-1 0,0 1 0,1 0 0,-1-1 0,0 1 0,0 0 0,0-1 0,0 1 0,0 0 0,0-1 0,0 1 0,0 0 0,0-1 0,0 1 0,0-1 0,-1 1 0,1 0 0,0-1 0,-1 2 0,-15 12 0,15-14 0,1 0 0,0 1 0,0-1 0,0 0 0,-1 1 0,1-1 0,0 0 0,0 1 1,0-1-1,0 0 0,0 1 0,0-1 0,0 0 0,0 1 0,0-1 0,0 0 0,0 1 0,0-1 0,0 1 0,0-1 0,0 0 0,0 1 0,0-1 0,1 1 0,-1-1 0,0 1 1,0-1-1,0 1 0,0-1 1,1 1-1,-1 0 0,0-1 1,0 1-1,0-1 0,0 1 1,0-1-1,-1 1 0,1-1 1,0 1-1,0 0 0,0-1 1,0 1-1,0-1 0,-1 1 1,1-1-1,-1 1 0,1 0 0,0-1 1,-1 0-1,1 1 0,0-1 0,0 1 0,-1-1 0,1 1 0,0-1 0,0 0 1,0 1-1,-1-1 0,1 1 0,0-1 0,0 1 0,0-1 0,0 1 1,0 0-1,0-1 0,0 1 0,0-1 0,0 1 0,1-1 0,-1 1 1,0-1-1,0 1 0,1 0 0,-1-1 0,0 0 0,0 1 0,0-1 0,0 1 0,0-1 1,0 0-1,1 1 0,-1-1 0,0 1 0,0-1 0,0 1 0,0-1 0,-1 0 0,1 1 1,0-1-1,0 1 0,0-1 0,0 0 0,0 1 0,0-1 0,-1 1 0,1-1 1,0 0-1,0 1 0,0-1 0,-1 0 0,1 1 0,0-1 0,-1 0 0,1 0 0,0 1 1,-1-1-1,1 0 0,0 0 0,-1 1 0,1-1 0,-1 0 0,-1 1 1,0 0 0,0 0 0,0 1 0,0-1 0,0 1 0,0-1-1,0 1 1,-2 2 0,4-3 0,-1 0-1,1-1 0,0 1 0,-1 0 1,1-1-1,0 1 0,-1 0 1,1-1-1,0 1 0,0 0 1,0 0-1,-1-1 0,1 1 0,0 0 1,0 0-1,0-1 0,0 1 1,0 0-1,1 0 0,-1-1 0,0 1 1,0 0-1,0-1 0,1 1 1,-1 0-1,1 1 0,-2-1 1,1 1 0,-1 0-1,0-1 1,0 1-1,0-1 1,0 1 0,0-1-1,-1 1 1,1-1 0,0 0-1,-3 3 1,-7 8-1,14-3 0,-3-8 0,0-1 0,1 0 0,-1 1 0,0-1 0,0 0 0,0 1 0,1-1 0,-1 0 0,0 1 0,0-1 0,0 1 0,0-1 0,0 0 0,0 1 0,0-1 0,0 1 0,0-1 0,0 0 0,0 1 0,0-1 0,0 1 0,0-1 0,0 0 0,0 1 0,0-1 0,-1 1 0,1-1 0,0 0 0,0 1 0,0-1 0,-1 0 0,1 1 0,0-1 0,0 0 0,-1 0 0,1 1 0,0-1 0,-1 0 0,1 0 0,0 1 0,-1-1 0,1 0 0,0 0 0,-1 0 0,0 1 0,0-1 0,0 1 0,0 0 0,0 0 0,1 0 0,-1 0 0,0 0 0,0 0 0,1 0 0,-1 0 0,0 0 0,1 0 0,-1 0 0,1 1 0,0-1 0,-1 2 0,-7 13 0,-18 14 0,26-29 1,-1 1-1,1-1 0,-1 1 0,1 0 1,-1-1-1,1 1 0,0 0 1,0-1-1,0 1 0,0 0 1,0 1-1,1-2 0,-1 0 0,0 0 0,0 0 1,0 0-1,0-1 0,0 1 0,0 0 0,0 0 0,0 0 1,0 0-1,0 0 0,0-1 0,-1 1 0,1 0 1,0 0-1,-1 0 0,1-1 0,0 1 0,-1 0 1,1 0-1,-1-1 0,1 1 0,-2 1 0,1-2 0,1 0 0,-1 0 0,1 1 0,-1-1 0,0 1 0,1-1 0,-1 1 0,1-1 0,-1 1 0,1-1 0,-1 1 0,1-1 0,-1 1 0,1-1 0,0 1 0,-1 0 0,1-1 0,0 1 0,-1 0 0,1-1 0,0 1 0,0 0 0,0 0 0,0 1 0,-3 7 0,-1-5 0,4-3 0,-1-1 0,1 0 0,0 0 0,-1 1 0,1-1 0,0 0 0,0 1 0,-1-1 0,1 0 0,0 1 0,0-1 1,-1 1-1,1-1 0,0 0 0,0 1 0,0-1 0,0 1 0,0-1 0,-1 1 0,1-1 0,0 1 0,0-1 0,0 0 0,0 1 0,0-1 0,1 1 0,-1-1 0,0 1 0,0-1 0,0 1 0,0-1 0,0 0 0,1 1 0,-1-1 1,0 1-1,1 0 0,0 2 2,-1-3 1,-10 11-2,8-3-1,1-4 0,-10-6 2,9 5 5,2-3-7,1 1 1,-1-1-1,0 0 0,0 0 0,0 1 1,0-1-1,0 0 0,0 1 1,0-1-1,0 0 0,0 0 0,0 1 1,-1-1-1,1 0 0,0 0 1,0 1-1,0-1 0,0 0 0,0 0 1,0 1-1,-1-1 0,1 0 1,0 0-1,0 1 0,0-1 0,-1 0 1,1 0-1,0 0 0,0 0 1,0 1-1,-1-1 0,1 0 0,0 0 1,-1 0-1,1 0 0,0 0 1,0 0-1,-1 0 0,1 0 1,0 0-1,0 0 0,-1 0 0,1 0 1,0 0-1,-1 0 0,1 0 1,0 0-1,0 0 0,-1 0 0,1 0 1,0 0-1,-1 0 0,1 0 17,0 0-1,0 0 0,0 0 0,0 0 1,0 0-1,1 0 0,-1 0 0,0 0 1,0 0-1,0 0 0,0 0 0,0 0 1,0 1-1,0-1 0,0 0 1,0 0-1,0 0 0,0 0 0,0 0 1,0 0-1,0 0 0,0 0 0,0 0 1,0 0-1,0 0 0,0 1 0,0-1 1,0 0-1,0 0 0,0 0 1,0 0-1,0 0 0,0 0 0,0 0 1,0 0-1,0 0 0,0 0 0,0 0 1,-1 0-1,1 1 0,0-1 0,0 0 1,0 0-1,0 0 0,0 0 1,0 0-1,0 0 0,0 0 0,0 0 1,0 0-1,0 0 0,2 1 579,-3-4-298,0 1-241,1-1 0,-1 1 0,1 0 0,0-1 0,0 1 0,0 0 0,0-1 0,1-2 0,-1-4-13,3-40 53,0 14-68,-2 23-23,1-1-1,0 1 1,1-1 0,0 1 0,8-20-1,-6 18-3,0 0 0,-1 0 0,3-24 0,-6 26 2,1-1 0,0 1 0,1 0 1,0 0-1,1 0 0,0 0 0,1 1 0,0 0 1,12-18-1,-6 9 5,17-39 1,-19 37-10,18-30 1,-15 31 3,-2 0 1,9-24 0,-11 22 6,24-42-1,-22 48-5,0 0-1,-1-1 1,-1 0-1,7-25 1,-5 10 1,1-1 0,2 2 0,1 0 0,22-36 0,-28 53 4,12-30 1,-14 31-7,0 1 0,1-1 1,9-13-1,66-110 13,-34 53-9,5 12-7,-9 12 0,-27 37 0,1 1 0,0 1 0,43-37 0,-33 24 7,-25 29-5,0 0 0,0 1-1,1-1 1,0 1 0,0 0-1,0 0 1,0 0 0,10-6-1,6-1 8,-12 6-34,-11 5-91,-24 22 142,3-5-9,1 2-1,0 0 1,2 1 0,-29 34-1,48-51-15,-53 57 20,-96 111-42,112-123-23,-54 89 0,74-103 12,-27 63 1,42-89 26,1-1 1,-2 1-1,1-1 1,-8 9-1,8-11 3,0 0-1,0 1 1,0-1 0,1 1 0,0 0-1,0 0 1,-3 11 0,6-15 2,-1 1 1,0-1 0,1 0-1,-1 0 1,0 0 0,0 1-1,-1-1 1,1 0 0,0 0-1,-1 0 1,1-1-1,-1 1 1,0 0 0,1-1-1,-1 1 1,0-1 0,0 1-1,0-1 1,0 0-1,-4 2 1,8-5-36,0 0-1,0-1 1,0 1-1,0-1 1,0 1 0,-1-1-1,1 0 1,-1 0-1,0 0 1,0 1 0,0-1-1,1-6 1,8-18 26,89-145 30,-34 63 7,-48 82-14,29-37 0,-27 40 23,29-47 1,-48 70-43,1 1 0,-1 0 0,1-1 1,-1 1-1,0-1 0,1 1 0,-1-1 0,0 1 1,0-1-1,1 1 0,-1-1 0,0 0 1,0 1-1,0-1 0,0 1 0,0-1 0,0 1 1,0-1-1,0 0 0,0 1 0,0-1 1,0 1-1,0-2 0,-11 8-136,-16 19 74,-8 10 44,-32 38-14,-121 141 2,167-191 21,-16 17-14,3 2 0,1 1 1,-27 49-1,34-53 24,17-26-1,0 0 0,-9 21 0,14-23-199,7-8 66,12-14 12,-6 4 122,-2-1 1,13-16-1,147-196 7,-59 84 17,42-85 39,-116 170-44,-21 34 17,-1-1 0,0-1 0,12-28 0,-29 54-25,0-1 1,0 0-1,-1 0 1,1-1-1,-10 8 1,-22 20 11,-60 79-1,51-57-15,-66 62 0,66-67 0,38-39 1,-1 0 0,0-1 0,0 0 0,-1-1 0,-1 0 0,0-1-1,-13 8 1,39-24-73,0-1 1,-1-1-1,0 0 0,21-20 0,45-56 144,-50 52-102,36-45 66,107-172 0,-98 135-7,-33 56 28,-110 166-212,-56 82 217,52-84-51,39-53-5,-3-1 1,-62 67 0,87-105-8,1 1 1,0 0 0,1 0-1,0 1 1,-9 22 0,18-32-44,6-5-50,9-7-51,87-84 175,-33 23-6,-3-3 0,58-83 0,-27 33 21,-83 107-36,-12 13-10,0 0 0,1 0 0,-1 0 0,0 0 0,0-1 0,0 1 0,-1-1 0,1 1 0,-1-1 0,1 0 0,0-3 0,-7 17-50,0 0 0,-1 0 0,-12 17 0,2-3 59,-107 156 52,-26 45-47,111-155-14,-61 102 5,91-162-7,1 1-1,-1 0 0,2 0 1,0 1-1,0 0 0,1 0 0,1 0 1,0 1-1,1-1 0,-2 19 0,1 3 1,3-33 1,1 0 0,-1 0 0,1 0 0,-1-1 0,0 1 0,0 0 1,0 0-1,0 0 0,0-1 0,0 1 0,0 0 0,0-1 0,-1 1 0,-1 1 1,2-3-2,1 0 1,0 1-1,-1-1 1,1 0-1,0 0 1,-1 1-1,1-1 1,0 0-1,-1 1 1,1-1-1,0 0 1,-1 1-1,1-1 1,0 0 0,0 1-1,0-1 1,-1 1-1,1-1 1,0 1-1,0-1 1,0 0-1,0 1 1,0-1-1,0 1 1,0-1-1,0 1 1,0-1-1,0 1 1,0-1 0,0 0-1,0 1 1,0-1-1,0 1 1,0-1-1,1 1 1,-1-1-1,0 0 1,0 1-1,0-1 1,1 0-1,-1 1 1,0-1-1,1 1 1,3 10 8,5-11-97,-9 0 87,0 0 0,0 0-1,0 0 1,1-1 0,-1 1-1,0 0 1,0 0 0,0 0-1,0 0 1,1 0 0,-1 0-1,0 0 1,0 0 0,0-1-1,0 1 1,0 0 0,0 0-1,1 0 1,-1 0 0,0 0-1,0-1 1,0 1-1,0 0 1,0 0 0,0 0-1,0 0 1,0-1 0,0 1-1,0 0 1,0 0 0,0 0-1,0 0 1,0-1 0,0 1-1,0 0 1,0 0 0,0 0-1,0-1 1,0 1 0,0 0-1,0 0 1,0 0 0,0 0-1,0-1 1,0 1-1,-1 0 1,1 0 0,0 0-1,0 0 1,0 0 0,0-1-1,0 1 1,0 0 0,-1 0-1,1 0 1,0 0 0,0 0-1,0 0 1,0 0 0,-1 0-1,1 0 1,0 0 0,0 0-1,0-1 1,0 1-1,-1 0 1,1 0 0,0 0-1,0-1 5,0-1-1,1 0 0,-1 0 0,1 0 0,0 0 0,-1 1 0,1-1 1,0 0-1,0 1 0,0-1 0,0 0 0,0 1 0,1-1 0,2-2 1,12-21 24,21-112 75,-34 116-71,-2 17-26,-1 0 1,1 0-1,-1 0 1,1 0-1,1 0 0,-1 0 1,0 0-1,1 0 1,0 1-1,0-1 0,3-3 1,-5 7-11,0 0-1,-1 0 1,1 0 0,0 1 0,0-1-1,0 0 1,0 0 0,0 0-1,0 1 1,0-1 0,0 0 0,0 0-1,0 0 1,0 0 0,0 1 0,-1-1-1,1 0 1,0 0 0,0 0 0,0 0-1,0 0 1,-1 1 0,1-1 0,0 0-1,0 0 1,0 0 0,0 0-1,-1 0 1,1 0 0,0 0 0,0 0-1,0 0 1,-1 0 0,1 0 0,0 0-1,0 0 1,0 0 0,-1 0 0,1 0-1,0 0 1,0 0 0,0 0-1,-1 0 1,1 0 0,0 0 0,0 0-1,0 0 1,0 0 0,-1 0 0,1-1-1,0 1 1,0 0 0,0 0 0,0 0-1,-1 0 1,1-1 0,2 11-15,0 0 0,0-1 0,-1 1 0,0 0 0,-1 0 0,0-1 0,-1 1 0,0 0 0,-2 10 0,-4 16 19,-26 98 38,27-116-30,-1 0 0,0 0 0,-2-1 0,0 0 0,-14 19 0,14-24 1,1 1 0,0-1 0,1 1-1,-11 27 1,11-29 2,2 2 79,3-18 489,0-9-308,14-28-238,1-1-1,2 2 1,2 0 0,35-60 0,-35 64-24,20-56 1,6-16 6,71-119 39,-69 142-44,-39 78-10,1 0 0,0 0 0,1 0 0,0 1 0,0 0 0,1 0 0,0 1 0,10-6 0,-4 3 0,24-21 0,19-14 7,-43 33-6,-8 7-1,0 1 0,-1-1 0,13-4 0,-11 6 0,-1-1 0,0-1 0,11-6 0,0-1 2,1 0 1,0 2 0,24-10-1,22-10 4,-52 21-6,1-1-1,-1 0 1,13-13 0,11-8 7,-20 14-5,-14 14-2,-1-1 0,0 1 0,1 0 0,0 0 0,-1-1 1,1 2-1,0-1 0,0 0 0,4-1 0,9-6 8,-14 7-8,-1 1 1,1 0-1,0 0 1,0-1 0,0 1-1,0 0 1,0 0-1,1 1 1,-1-1 0,0 0-1,3 0 1,-4 1-1,-1 0 0,1 0 1,-1 0-1,1 0 1,-1-1-1,1 1 0,-1 0 1,1 0-1,-1-1 1,1 1-1,-1-1 0,1 1 1,-1 0-1,1-1 0,-1 1 1,1-1-1,-1 1 1,1-1-1,-1-3-3,-6 6-16,3 1-1,0 0 0,1 0 0,0 0-1,-1 1 1,1-1 0,-2 6 0,-9 14 62,-18 16-20,-2-1 0,-1-2-1,-40 33 1,-30 31 6,-51 75 20,147-164-9,12-17-80,16-19 12,147-122 125,-108 97-84,-23 19-6,-1-2-1,-2-1 0,-1-2 1,39-58-1,-69 91-4,49-82 45,-49 85-73,-2 3-40,-4 9-10,-14 8 96,-23 20 0,-10 11 10,30-27-20,-1-1 1,-1 0 0,-1-2-1,-36 24 1,-202 146 22,225-166-22,26-18-12,0 0 1,0 0-1,-10 11 1,42-24-350,13-19 351,51-48-1,-53 43 27,54-39 0,-51 44-17,-2-2 0,-1-1 0,-1-1 0,-1-2 0,-2-1 1,33-49-1,-57 76-4,-1 1 0,1-1 0,-1 1 0,1 0 0,0 0 0,1 0 0,6-5 0,-12 9-28,-3 3-64,-40 48 104,-2-2 0,-2-2-1,-58 43 1,85-73-15,-175 146 23,143-121-12,37-31-4,0 1 0,-26 26 0,132-116-249,92-103 303,-47 45-33,-112 114-23,0-2 1,-1 0-1,-2-1 0,0-1 1,16-31-1,-27 45 3,-2 1 27,-8 9-24,-6 4-13,5-2-15,-1 2 13,-1-1-1,1 1 1,0 0-1,-1 0 0,1 0 1,0 1-1,0-1 1,0 1-1,-3 3 0,-2 2 12,-97 89 37,27-23-28,32-29-17,2 2 0,-44 62 0,9-11 0,75-94-2,2-2-1,1 0 0,-1 0 1,0 0-1,1 0 0,-1 0 1,1 0-1,0 0 1,0 0-1,0 0 0,0 0 1,0 1-1,-1 3 0,6-3-164,3-7 59,9-7 19,-15 10 85,278-253 109,-202 187-92,-60 54-12,0-1 1,-1 0-1,-1-2 0,0 1 1,-1-2-1,16-23 0,-24 31 4,0 1-1,1 0 0,-1 0 1,17-13-1,-7 5 16,-14 15-17,-2 1-26,-27 25-146,-12 26 212,27-34-33,-1 0-1,-15 15 1,-13 4 13,-64 45 1,-16 12-9,83-60-3,-2-1 0,-79 49 0,75-55 4,-41 23-1,76-45-2,0-1 1,0 1-1,0-1 1,0-1-1,0 0 1,-1 0-1,-17 1 1,26-3-16,0 0 0,0 0 0,0 0 0,-1 0 0,1 0-1,0 0 1,0 0 0,0 0 0,0-1 0,0 1 0,0 0 0,0-1 0,0 1 0,0-1-1,0 1 1,0-1 0,0 1 0,0-1 0,0 0 0,0 0 0,0 1 0,1-1 0,-1 0 0,-1-2-1,2 2 0,-1 0-1,1-1 0,0 1 0,0 0 0,0 0 0,0-1 0,0 1 0,1 0 0,-1 0 0,0-1 0,0 1 0,1 0 0,-1 0 0,1-1 1,-1 1-1,1 0 0,0 0 0,-1 0 0,1 0 0,0 0 0,1-2 0,70-97 10,-23 30-6,36-49 24,69-93 5,-142 200-194,-21 31-68,5-10 280,-26 45-18,-3 0 0,-62 78-1,21-32-10,47-65-11,-59 58 0,-12 14 2,82-88 0,-2 1-1,-19 16 0,91-65-158,-22 1 175,-1-1 0,42-54 0,-14 16-3,113-146 18,-60 68-16,-101 132-20,-4 6 3,0-1 1,-1 0-1,0 0 0,-1-1 0,1 1 0,3-12 0,-8 19-1,-3 3-29,1-1 10,-1 1 1,1 0-1,0-1 1,0 1 0,0 0-1,0 0 1,0 0-1,-1 4 1,-1 0 5,-33 55 54,-55 74-1,53-84-36,2 3-1,-32 65 1,42-65-10,-2 1 1,3 2 0,-30 96 0,40-103 0,9-34 0,1 0-1,1 1 1,-3 21 0,6-32 1,2-4-1,-1 0 0,0 0 0,0 0 0,-1 0-1,1 0 1,0 1 0,-1-1 0,1 0 0,-1 0 0,0 0 0,1-1 0,-1 1-1,-2 2 1,3-4-5,0 1 0,0-1 0,0 0 0,1 0 0,-1 0 0,0 0 0,0 0 0,0 0 0,0 0 0,0 0 0,0 0 0,0 0 0,0 0 0,0 0 0,0 0 0,0 0 0,0 0 0,0 0 0,0 0 0,0 0 0,10-12 18,66-143 91,-16 29-75,10-24 15,-42 90-21,-12 29 5,-58 78-268,-199 348 293,216-348-51,17-35-2,0-1 0,-17 19 0,-7 11 5,32-41-7,0 0 0,0 1 0,-1-1 0,1 0 0,0 1 0,0-1 0,-1 1-1,1-1 1,0 1 0,0-1 0,0 1 0,0-1 0,0 0 0,0 1 0,0-1 0,0 1-1,0-1 1,0 1 0,0-1 0,0 1 0,0-1 0,0 1 0,0 0 0,1-1-4,-1 0 1,0 0 0,0 0-1,0 0 1,0 0 0,1 0 0,-1 0-1,0 0 1,0 1 0,0-1 0,1 0-1,-1 0 1,0 0 0,0 0-1,1 0 1,-1 0 0,0 0 0,0 0-1,0 0 1,1 0 0,-1 0-1,0-1 1,0 1 0,0 0 0,1 0-1,-1 0 1,0 0 0,0 0-1,0 0 1,0 0 0,1 0 0,-1-1-1,0 1 1,0 0 0,0 0-1,0 0 1,0 0 0,1-1 0,11-6-54,-11 6 57,1 1 0,0-1 0,-1 0 0,1 0 0,0 0 0,-1 0 0,1-1-1,-1 1 1,2-2 0,13-19 21,0 0 1,18-39-1,-7 13 1,181-364 75,-181 358-80,-16 33-1,-1 0-1,10-30 0,-20 50-12,0 0 1,1 1-1,-1-1 1,0 0-1,0 0 1,1 1-1,-1-1 1,0 0-1,0 0 1,0 0-1,0 1 1,0-1 0,0 0-1,0 0 1,-1 1-1,1-1 1,0 0-1,0 0 1,-1 1-1,1-1 1,0 0-1,-1 0 1,1 1-1,-1-2 1,-4-6 13,5 5-18,0 1 0,0 0 0,0-1 1,1 1-1,-1 0 0,1-1 0,-1 1 0,1 0 0,0-1 0,2-3 0,2-12 2,-4 2 11,-1 15-31,-9 18-354,-9 6 377,0 2 1,2 0-1,-19 38 1,16-27 5,-27 38-1,-15 6-2,24-34-7,3 1 1,-30 56-1,10-10 15,44-75-7,8-14-6,-1 0 0,1 1 1,0-1-1,0 0 0,1 1 0,-2 6 1,5-11-27,5-8-27,7-12-16,7-13 90,1 0 0,44-48-1,-37 47 6,44-68-1,-41 53-6,-15 23 14,20-39 0,-34 49-42,-5 12-63,0 10-48,-16 53 105,-32 73-1,26-76 37,-23 88 0,43-127-21,0-1 0,-1 1 0,-1-1 0,0 0 0,-1-1 1,-1 0-1,-14 22 0,-35 57 51,69-111-40,1-1 29,22-37-1,35-81 1,-30 64-14,36-96 1,-9 6 2,-29 70-1,-36 87-26,0 1-1,0-1 1,-1 0-1,0 0 0,0 0 1,0 0-1,0-7 1,1-14 10,-2 4 19,1 19-26,-1 3-8,0-1 1,1 1 0,-1 0-1,0-1 1,0 1 0,0 0 0,0-1-1,0 1 1,0 0 0,0-1 0,0 1-1,0 0 1,0-1 0,0 1-1,0 0 1,0-1 0,0 1 0,0 0-1,0-1 1,0 1 0,0 0 0,0-1-1,0 1 1,-1 0 0,1-1-1,0 1 1,0 0 0,0 0 0,-1-1-1,1 1 1,0 0 0,0 0-1,-1-1 1,1 1 0,0 0 0,0 0-1,-1 0 1,1 0 0,0-1 0,-1 1-1,1 0 1,-1 0 0,-6 5-89,0 0 1,0 0 0,-9 9-1,3 1 96,1 2 1,0-1-1,-16 34 0,20-34-1,-1 0 1,0-1-1,-1 0 0,-1-1 1,-17 18-1,17-23 7,4-3-67,14-5-20,-4-3 72,-1 0 0,1 0 0,-1-1 0,1 1 0,-1 0 0,0-1-1,0 0 1,0 1 0,0-1 0,0 0 0,-1 0 0,2-5 0,9-12 17,94-145 51,-85 133-52,19-38 0,-10 15 15,-22 44-8,-5 7-19,-2 5-45,-14 18-80,-55 75 127,25-19 23,-64 98 13,98-161-33,-1-1 1,-1 0 0,1-1-1,-14 10 1,12-11 10,6-1-6,12-18-77,-2 4 72,-1 0 1,1 1-1,1-1 1,-1 1-1,1 0 1,0 0-1,6-4 0,2-4 7,10-13 2,-2 0 1,-1-1-1,-2-1 1,17-33-1,-11 20-7,6 0 1,-24 35 0,0-1 0,-1 0 0,0 0 0,0 0-1,-1-1 1,0 0 0,6-16 0,-10 23 23,-3-11 386,3 13-415,0-1-1,-1 0 1,1 0-1,0 0 1,0 0-1,0 0 1,-1 1-1,1-1 1,0 0-1,0 0 1,0 0-1,0 1 1,0-1-1,-1 0 1,1 0-1,0 0 1,0 1 0,0-1-1,0 0 1,0 0-1,0 1 1,0-1-1,0 0 1,0 0-1,0 1 1,0-1-1,0 0 1,0 0-1,0 1 1,0-1-1,0 0 1,0 0-1,0 1 1,0-1-1,-6 1 15,6-1-22,-2 1-2,1-1 0,-1 0 0,1 0 0,-1 1 0,1-1 1,-1 1-1,1 0 0,0-1 0,-1 1 0,1 0 0,0 0 0,0 0 0,-1 0 0,1 0 0,0 0 0,0 0 0,0 0 0,0 0 0,-1 2 0,-18 31-1,6-9 8,-5 2 10,1 1 0,-16 36 0,16-29-4,-24 34 1,26-45-4,1-5-1,2 0 1,0 1-1,1 1 0,1 0 1,-8 24-1,6-20 10,11-22-11,0 0 0,0 0-1,0 0 1,1 0 0,-1 0 0,1 1 0,0-1-1,0 0 1,0 6 0,2-4-74,3-12 36,2-3 49,0-1 1,1 2-1,0-1 0,0 1 1,1 0-1,0 0 0,10-8 1,5-6 3,16-24 15,56-86-1,-14 17 1,-71 104-22,-1 0 0,-1-1 0,0 0 0,0 0 0,-2-1 0,1 0 0,4-15 0,-11 27 4,0 5-17,-5 9-31,-22 14 46,-35 49 1,51-59-3,1-1 0,0 1 0,1 1 0,1 0 0,-7 21 0,2-5 4,0 0-1,-24 37 1,-8 21 19,32-65-30,9-18-3,0 0 1,0 0 0,1 0 0,0 1 0,0-1 0,-1 12 0,-5 12-3,7-28 2,1 0 0,-1-1-1,1 1 1,0 0-1,0 0 1,1 0-1,-1 0 1,1 0 0,0 0-1,0 0 1,1 8-1,-1-10 1,1 0 0,0 1 0,0-1 0,-1 1 0,0 0 0,1-1 0,-1 1 0,0-1-1,0 1 1,0-1 0,-1 1 0,1 0 0,-1-1 0,1 1 0,-2 3 0,0-1 2,1 1-1,1-1 1,-1 1 0,1-1-1,0 1 1,0 0 0,2 8-1,0 20 9,0-11-4,-2-22-5,1 0-1,-1 1 1,0-1-1,0 1 0,0-1 1,0 0-1,0 1 1,0-1-1,0 1 1,0-1-1,0 0 1,-1 1-1,1-1 1,0 0-1,-1 1 1,0-1-1,1 0 1,-1 0-1,0 1 1,1-1-1,-1 0 0,-1 1 1,1 0-1,1 1 1,-1-1-1,1 0 1,-1 0-1,1 1 1,0-1-1,0 0 1,0 1-1,0-1 1,0 0-1,1 1 1,-1-1-1,1 0 0,-1 0 1,2 3-1,-1 0 1,-1-5-1,0 1 0,0-1 0,0 0 0,0 1 0,0-1 0,0 1 0,0-1 0,0 0 0,0 1 0,0-1 1,0 0-1,0 1 0,0-1 0,-1 1 0,1-1 0,0 0 0,0 1 0,0-1 0,-1 0 0,1 0 0,0 1 0,0-1 0,-1 0 0,1 0 0,0 1 0,-1-1 0,1 0 0,0 0 1,-1 1-1,1-1 0,0 0 0,-1 0 0,1 0 0,0 0 0,-1 0 0,1 0 0,-1 0 0,1 1 0,-1-1 0,1 0 0,-1 0 1,1 0-1,-1 0 0,1 0 0,0 0 0,-1 1 0,1-1 0,-1 0 0,1 0 0,0 1 1,-1-1-1,1 0 0,0 1 0,-1-1 0,1 0 0,0 1 0,0-1 0,-1 0 0,1 1 1,0-1-1,0 0 0,0 1 0,-1-1 0,1 1 0,0-1 0,0 1 0,0-1 1,0 0-1,0 1 0,0-1 0,0 1 0,0-1 0,0 1 0,0-1 0,0 1 0,0 0 1,1 1-1,-1 1 1,0 0 0,1-1 0,-1 1 0,0 0-1,-1-1 1,1 1 0,0 0 0,-1-1 0,1 1-1,-1 0 1,0-1 0,0 1 0,0-1 0,0 1-1,-1-1 1,1 0 0,-1 1 0,-2 2 0,3-4-1,1 0 1,-1 0-1,0 0 1,0 1 0,1-1-1,-1 0 1,1 0-1,-1 1 1,1-1 0,0 0-1,-1 1 1,1 1-1,0-1 1,0 0 0,-1 0-1,1 0 1,-1-1-1,1 1 1,-1 0-1,0 0 1,0 0 0,1-1-1,-1 1 1,0-1-1,-1 1 1,-1 2 0,-5 6 0,11-5-1,-3-4 0,1-1 0,-1 1 0,1-1 0,-1 1 0,1-1 0,-1 1 0,0 0 0,1-1 0,-1 1 0,0-1 0,0 1 0,1 0 0,-1-1 0,0 1 0,0 0 0,0 0 0,0-1 0,0 1 0,0 0 0,0-1 0,0 2 0,-7 17 0,5-17 0,1 0 0,0-1 0,1 1 0,-1 0 0,0 1 0,0-1 0,1 0 0,-1 0 0,1 0 0,0 0 0,0 4 0,0-5 0,0 1 0,0-1 0,0 0 0,0 1 0,0-1 0,0 0 0,0 1 0,-1-1 0,1 0 0,0 1 0,-1-1 0,1 0 0,-1 0 0,0 0 0,1 1 0,-1-1 0,0 0 0,1 0 0,-1 0 0,0 0 0,-2 1 0,3-1 0,-1-1 0,1 1 0,-1-1 0,1 1 0,-1-1 0,1 1 0,-1-1 0,1 1 0,0 0 0,-1-1 0,1 1 0,0 0 0,0 0 0,-1-1 0,1 1 0,0 0 0,0 0 0,0-1 0,0 2 0,0-1 0,0 0 0,0 0 0,0 1 0,0-1 0,0 0 0,0 0 0,0 0 0,0 0 0,-1 0 0,1 0 0,0 0 0,-1 0 0,0 2 0,1-2 0,-1-1 0,1 1 0,0 0 0,-1 0 0,1 0 0,0-1 0,-1 1 0,1 0 0,0 0 0,0 0 0,0-1 0,0 1 0,0 0 0,0 0 0,0 0 0,0 0 0,0-1 0,1 1 0,-1 0 0,1 1 0,1 0 0,-2-1 0,1-1 0,-1 1 0,0-1 0,1 0 0,-1 1 0,1-1 0,-1 1 0,0-1 0,1 1 0,-1-1 0,0 1 0,0-1 0,1 1-1,-1-1 1,0 1 0,0-1 0,0 1 0,0 0 0,0-1 0,0 1 0,0-1 0,0 1 0,0-1 0,0 1 0,0 0 0,0-1 0,0 1 0,0-1 0,0 1 0,-1-1 0,1 1 0,0-1 0,0 1 0,-1-1 0,1 1 0,0-1 0,-1 1 0,0 0 0,0 0-1,1 0 1,-1 0 0,1 1-1,-1-1 1,1 0-1,-1 0 1,1 0 0,-1 1-1,1-1 1,0 0 0,0 1-1,0-1 1,0 0 0,0 1-1,0-1 1,0 0 0,0 1-1,0-1 1,1 2 0,-1-1 0,1 0 0,-1 0 0,0 0 0,0 0 0,0 0 0,0 0 0,0 0 0,0 1 0,-1-1 0,1 0 0,-2 3 0,2-4 0,0 1 0,-1-1 1,1 0-1,0 1 0,0-1 1,0 1-1,0-1 0,0 0 0,0 1 1,1-1-1,-1 1 0,0-1 0,1 0 1,0 2-1,-1-2 0,0 0 0,1 0 1,-1 0-1,0 0 0,1 0 0,-1 0 1,0 0-1,0 1 0,0-1 0,0 0 0,0 0 1,0 0-1,0 0 0,0 0 0,-1 0 1,0 2-1,1-1 0,-1-1 0,0 1 0,1-1 0,-1 1 0,1 0 0,0-1 0,-1 1 0,1 0 0,0-1 0,0 1 0,0 0 0,1 2 0,-1-3 0,0 1 0,0-1 0,0 0 0,0 0 0,0 1 0,0-1 0,0 0 0,0 1 0,0-1 0,-1 0 0,1 0 0,-1 0 0,1 1 0,-1-1 0,1 0 0,-2 2 0,1-1 0,0-1 0,-1 1 0,2 0 0,-1-1 0,0 1 0,0 0 0,0-1 0,1 1 0,-1 0 0,1 0 0,-1 0 0,1 0 0,0 0 0,0-1 0,0 1 0,0 0 0,0 0 0,0 0 0,0 0 0,1 0 0,-1 0 0,1 0 0,0 1 0,0 0 0,0-1 0,-1 0 0,1 0 0,-1 0 0,0 1 0,0-1 0,0 0 0,0 0 0,0 1 0,0-1 1,0 0-1,-1 1 0,1-1 0,-1 0 0,1 0 0,-1 0 0,-1 3 0,1-4 0,0 1 1,1-1-1,0 0 0,-1 1 0,1-1 1,0 0-1,-1 1 0,1-1 0,0 1 0,0-1 1,0 1-1,1-1 0,-1 1 0,0-1 1,0 0-1,1 1 0,-1-1 0,1 0 1,0 2-1,0-1 0,-1-1 0,1 1 0,-1-1 0,1 1 0,-1 0 1,0-1-1,0 1 0,0 0 0,0 0 0,0-1 0,0 1 0,0 0 0,0-1 1,-1 1-1,1 1 0,-26 52 8,26-54-8,0 1 1,0-1-1,0 0 0,0 1 0,0-1 1,0 0-1,1 1 0,-1-1 1,0 0-1,1 0 0,-1 1 1,1-1-1,-1 0 0,1 0 1,0 2-1,0-3 0,-1 1 0,1-1 0,-1 1 1,0-1-1,1 1 0,-1-1 0,0 1 0,0-1 1,1 1-1,-1-1 0,0 1 0,0 0 0,0-1 1,0 1-1,0-1 0,0 1 0,0 0 0,0-1 0,0 1 1,0 0-1,0-1 0,0 2 0,-1-2 1,1 0-1,-1 1 0,1-1 1,0 0-1,-1 1 1,1-1-1,0 1 0,-1-1 1,1 1-1,0-1 1,0 1-1,-1-1 0,1 1 1,0-1-1,0 1 1,0-1-1,0 1 0,-1-1 1,1 1-1,0-1 1,0 2-1,-4 11 6,4-12-6,-1-1 1,1 1-1,0-1 0,0 1 1,0 0-1,-1-1 0,1 1 1,0 0-1,0 0 1,0-1-1,0 1 0,0 0 1,0-1-1,0 1 0,1 0 1,-1-1-1,0 1 1,0 0-1,0-1 0,1 1 1,-1-1-1,0 1 0,1 0 1,-1-1-1,1 1 1,0 0-1,-1 0 0,1-1 1,-1 1-1,1-1 1,-1 1-1,0-1 0,1 1 1,-1 0-1,0-1 1,1 1-1,-1-1 1,0 1-1,0 0 0,0-1 1,1 1-1,-1 0 1,0 0-1,0-1 1,0 1-1,0 0 0,0-1 1,0 1-1,0 0 1,-1-1-1,1 1 1,0 0-1,0-1 0,0 1 1,-1 0-1,1-1 1,0 1-1,-1 0 1,1-1-1,-1 1 0,1-1 1,-1 1-1,0 0 1,0 0-1,0 0 1,0 0-1,0 0 0,0 1 1,1-1-1,-1 0 1,1 0-1,-1 0 1,0 0-1,1 1 0,0-1 1,-1 0-1,1 1 1,0-1-1,0 0 1,0 1-1,-1-1 0,1 0 1,1 1-1,-1-1 1,0 0-1,0 1 1,0-1-1,1 0 0,-1 0 1,1 1-1,-1-1 1,1 0-1,-1 0 1,1 0-1,0 1 1,0-1-1,-1 0 0,1 0 1,2 1-1,-3-1 0,0-1 1,0 1-1,0-1 0,0 1 0,1-1 0,-1 1 0,0-1 1,0 1-1,0-1 0,0 1 0,-1 0 0,1-1 0,0 1 1,0-1-1,0 1 0,0-1 0,0 1 0,-1-1 0,1 1 0,0-1 1,0 0-1,-1 1 0,1-1 0,0 1 0,-1 0 0,0-1 1,1 1-1,-1-1 0,1 1 0,0-1 0,-1 0 0,1 1 0,0-1 0,0 1 0,-1-1 0,1 1 0,0 0 1,0-1-1,0 1 0,0-1 0,-1 1 0,1-1 0,0 1 0,0-1 0,0 1 0,0 0 0,0-1 0,1 1 1,-1-1-1,0 1 0,0-1 0,1 2 0,-1-2 0,1 1 0,-1 0 0,1-1 0,-1 1 0,1 0 0,-1-1 0,1 1 0,-1 0 0,0-1 0,1 1 0,-1 0 0,0 0 0,0 0 0,0-1 0,1 1 0,-1 0 0,0 0 0,0 0 0,0-1 0,0 1 0,0 0 0,-1 0 0,1 0 0,0-1 0,0 1 0,0 0 0,-1 0 0,1-1 0,0 1 0,-1 0 0,1 0 0,-1-1 0,1 1 0,-1 0 0,0 0 0,16 32 0,-17-13-2,2-20 2,-1 1 0,1 0-1,0 0 1,0-1 0,-1 1 0,1 0 0,0 0 0,0-1 0,0 1 0,0 0-1,0 0 1,0-1 0,0 1 0,0 0 0,0-1 0,1 1 0,-1 0 0,0 0-1,0-1 1,1 1 0,-1 0 0,0-1 0,1 1 0,-1 0 0,1-1 0,-1 1-1,1-1 1,-1 1 0,1-1 0,-1 1 0,1-1 0,-1 1 0,1-1-1,0 1 1,-1-1 0,1 0 0,0 1 0,-1-1 0,1 0 0,0 0 0,0 0-1,-1 1 1,1-1 0,0 0 0,1 0 0,-4 4 2,1-4-1,1 1-1,-1 0 0,0 0 1,1 0-1,-1-1 1,1 1-1,-1 0 0,1 0 1,-1 0-1,1 0 1,0 0-1,-1 0 1,1 0-1,0 0 0,0 0 1,0 0-1,0 1 1,0-1-1,0 0 0,0 0 1,0 0-1,0 0 1,0 0-1,1 0 1,-1 0-1,0 0 0,1 0 1,-1 0-1,1 0 1,-1 0-1,1 0 1,1 1-1,-1 0 11,0 0 0,0 0 1,0-1-1,0 1 0,-1 1 0,1-1 1,-1 0-1,1 0 0,-1 0 0,0 0 1,1 0-1,-1 0 0,0 0 0,0 1 1,-1-1-1,1 0 0,-1 2 0,2 25 135,0-27-136,-1 0 1,0 0-1,0 0 1,0 0-1,0 0 1,0-1-1,0 1 1,0 0-1,-1 0 1,1 0-1,-1 0 1,0 2-1,0-3-9,1 0 0,-1 1 0,1-1 0,-1 1 0,1-1 0,0 1 0,-1-1 0,1 1 0,0-1-1,0 1 1,0-1 0,0 1 0,1-1 0,-1 1 0,0-1 0,1 1 0,-1-1 0,1 0 0,0 3 0,-1-3-1,1 0 0,-1 0 0,1 0 0,-1 0 0,0 0 0,1 0 0,-1 0 1,0 0-1,0 1 0,0-1 0,0 0 0,0 2 0,0-1 0,-1-1 0,1 0 0,0 1 0,0-1 0,1 1 0,-1-1 0,0 1 0,0-1 0,1 0 0,-1 1 0,1-1 0,0 3 0,0-3 0,0-1 0,-1 1 1,1 0-1,-1 0 0,1 0 0,-1 0 1,0 0-1,0 0 0,1 0 0,-1 0 1,0 0-1,0 0 0,0 0 0,0 0 0,0 0 1,0 1-1,0-1 0,0 0 0,0 0 1,-1 0-1,1 0 0,0 0 0,-1 0 1,1 0-1,-1-1 0,1 1 0,-1 0 0,1 0 1,-1 0-1,0 0 0,1 0 0,-1-1 1,0 1-1,-1 1 0,2-2 0,-1 1 0,1-1 1,-1 1-1,1 0 0,0-1 0,-1 1 0,1-1 1,0 1-1,0 0 0,-1-1 0,1 1 0,0 0 0,0 0 1,0-1-1,0 1 0,0 0 0,0-1 0,0 1 1,0 0-1,0 0 0,0-1 0,1 1 0,-1 0 0,0-1 1,0 1-1,1 0 0,-1-1 0,0 1 0,1-1 1,-1 1-1,0 0 0,1-1 0,-1 1 0,1-1 0,0 1 1,0 0-1,-1 0 0,1-1 1,0 1-1,-1 0 0,1 0 0,-1-1 1,1 1-1,-1 0 0,1 0 1,-1 0-1,0 0 0,0 0 1,1 0-1,-1 0 0,0 0 0,0-1 1,0 1-1,0 0 0,0 0 1,0 0-1,0 0 0,0 0 1,0 0-1,-1 0 0,1 0 0,-1 1 1,0 0-1,0 0 1,-1 0-1,1 1 1,0-1-1,0 1 1,0-1-1,1 1 1,-1-1-1,1 1 1,-1-1-1,1 1 1,0 0-1,0-1 0,0 1 1,0-1-1,0 1 1,1 0-1,-1-1 1,1 1-1,0-1 1,1 5-1,0 1 1,0-1 1,0 1-1,-1 0 0,-1 0 0,1 9 0,-2-16-1,1 1 1,0-1-1,-1 1 1,1-1-1,-1 0 1,0 1-1,1-1 0,-1 0 1,0 1-1,0-1 1,0 0-1,-1 2 0,1-2 1,0 0-1,0-1 1,0 1-1,0 0 0,0 0 1,1 1-1,-1-1 0,0 0 1,1 0-1,-1 0 1,1 0-1,-1 1 0,1-1 1,0 0-1,-1 0 1,1 1-1,0-1 0,0 0 1,0 0-1,0 1 0,0-1 1,0 0-1,0 1 1,0-1-1,1 0 0,-1 0 1,1 3-1,0-3 0,0-1 0,-1 1 0,1 0 0,-1 0 0,1 0 0,-1 0 0,1-1 0,-1 1 0,0 0 0,1 0 0,-1 0 0,0 0 0,0 0 0,0 0 0,0 0 0,0 0 0,0 0 0,0 0 0,0 0 0,0 0 0,0 0 0,0 0 0,-1 0 0,1 0 0,0 0 0,-1-1 0,1 1 0,-1 0 0,1 0 0,-2 1 0,2-1 0,0 0 0,0 0 0,0 0 0,-1-1 0,1 1 0,0 0 0,0 0 0,1 0 0,-1 0 0,0 0 0,0 0 0,0-1 0,0 1 0,1 0 0,-1 0 0,0 0 0,1-1 0,-1 1 0,1 0 0,-1 0 0,2 0 0,-1 1 0,-1-1 0,1 0 0,0 1 0,-1-1 0,1 1 1,-1-1-1,1 0 0,-1 1 0,0-1 0,1 1 0,-1 1 0,-5 15 7,4-16-7,0 1 0,0-1 1,0 0-1,1 0 0,-1 0 0,1 1 0,0-1 0,0 0 0,0 0 0,0 1 0,0 3 0,1-2 2,0 0-1,-1 0 0,0 0 0,0 0 1,0 0-1,0 1 0,-1-1 0,1 0 0,-1 0 1,0 0-1,-1 0 0,-1 5 0,2-8 0,1-1-1,0 1 0,0 0 1,0-1-1,0 1 0,0-1 0,0 1 1,0 0-1,0-1 0,0 1 1,1-1-1,-1 1 0,0 0 0,0-1 1,0 1-1,1-1 0,-1 1 1,0-1-1,1 1 0,-1-1 0,0 1 1,1 0-1,0-1 0,-1 1 1,1 0-1,-1-1 0,1 1 0,-1-1 1,0 1-1,1 0 0,-1-1 1,0 1-1,0 0 0,1-1 0,-1 1 1,0 0-1,0 0 0,0-1 0,0 1 1,0 0-1,0-1 0,0 1 1,0 0-1,0 0 0,0-1 0,-1 2 1,1-1-1,-1 0 0,1 0 0,0 1 0,0-1 0,0 0 0,0 0 0,0 0 0,0 0 0,0 0 0,0 0 0,0 1 1,0-1-1,0 0 0,1 0 0,-1 0 0,0 0 0,1 0 0,-1 0 0,1 0 0,0 1 0,4 14 0,-2-4 0,-2-11 0,-1-1 0,1 1 0,-1 0 0,1 0 0,-1-1 0,0 1 0,0 0 0,1 0 0,-1-1 0,0 1 0,0 0 0,0 0 0,0-1 0,0 1 0,0 0 0,0 0 0,0 0 0,0 12 0,1-12 0,-1 0 0,0 0 0,0 0 0,0 0 0,0 0 0,0 0 0,0 0 0,0 0 0,0 0 0,0 0 0,0 0 0,0 0 0,-1 0 0,1 0 0,0 0 0,-1 0 0,0 1 0,-4 4 0,7-5 0,-1-1 0,-1 0 0,1 1 0,-1-1 0,0 0 0,1 0 0,-1 0 0,1 0 0,-1 1 0,0-1 0,1 0 0,-1 1 0,0-1 0,1 0 0,-1 1 0,0-1 0,1 0 0,-1 1 0,0-1 0,0 0 0,1 1 0,-1-1 0,0 1 0,0-1 0,0 1 0,0-1 0,1 0 0,-1 1 0,0-1 0,0 1 0,-1 8 0,1-8 0,0 0 0,0 0 0,0-1 0,0 1 0,-1 0 0,1 0 0,0-1 0,1 1 0,-1 0 0,0 0 0,0-1 0,0 1 0,0 0 0,1 0 0,-1-1 0,1 2 0,-1 0 1,1-1-1,-1 1 1,0-1 0,0 1-1,1-1 1,-1 1 0,0-1-1,-1 1 1,1-1 0,0 3-1,-1 14 1,3-11-1,-1-4 0,0 0 0,-1-1 0,1 1 0,-1-1 0,1 1 0,-1 0 0,0-1 0,0 1 0,0 0 0,0 0 0,0-1 0,-1 1 0,1-1 0,-2 5 0,1-4 0,0-1 0,1 1 0,-1 0 0,1-1 0,0 1 0,0-1 0,0 1 0,0 0 0,0-1 0,0 1 0,1-1 0,-1 1 0,1 0 0,0-1 0,0 0 0,1 4 0,-1-5 0,-1 1 0,1-1 1,-1 0-1,1 0 0,-1 1 0,0-1 0,1 0 0,-1 1 1,0-1-1,0 0 0,0 0 0,0 1 0,0-1 1,-1 0-1,1 1 0,0-1 0,0 0 0,-2 3 0,2-3 1,-1 0-1,1 0 0,-1 0 0,1 0 0,0 0 0,0 1 1,-1-1-1,1 0 0,0 0 0,0 0 0,0 1 0,0-1 1,0 0-1,1 0 0,-1 0 0,0 1 0,1-1 0,-1 0 1,0 0-1,1 0 0,-1 0 0,1 0 0,0 0 0,-1 0 1,1 0-1,0 0 0,0 1 0,0-1 1,0 0-1,0 0 1,0-1-1,-1 1 1,1 0-1,0 0 1,-1 0-1,1 0 1,-1 1-1,1-1 1,-1 0-1,1 0 1,-1 0-1,0 0 1,0 0-1,0 1 1,1-1-1,-1 0 1,-1 2-1,3 10 5,-2-13-5,0 1 0,0-1 0,0 1-1,0-1 1,0 1 0,0-1 0,0 1 0,0-1 0,0 1 0,-1-1 0,1 1 0,0-1 0,0 1 0,0-1 0,-1 1 0,1-1 0,0 1-1,-1-1 1,1 0 0,0 1 0,-1-1 0,1 0 0,0 1 0,-1-1 0,0 1 0,1-1 0,-1 0 0,1 0 0,0 1-1,-1-1 1,1 0 0,0 0 0,-1 1 0,1-1 0,0 0 0,0 1 0,-1-1 0,1 0-1,0 1 1,0-1 0,0 0 0,-1 1 0,1-1 0,0 0 0,0 1 0,0-1-1,0 1 1,0-1 0,0 0 0,0 1 0,0-1 0,0 0 0,0 1 0,0-1 0,0 1-1,0-1 1,0 0 0,0 1 0,0-1 0,0 1 0,1-1 0,-1 0 0,0 1 0,0-1-1,0 0 1,1 1 0,-1-1 0,1 2 0,0-1 0,0 0 0,-1 1 0,1-1 0,0 1 0,-1-1 0,1 1 0,-1-1 0,0 1 0,1-1 0,-1 1 0,0 0 0,0-1 0,0 1 0,0-1 0,-1 4 0,1 7 0,2 6 2,-2-16-1,1-1-1,-1 1 0,0 0 1,0 0-1,0 0 1,0 0-1,0 0 0,0 0 1,0 0-1,-1 0 1,1 0-1,-1-1 0,1 1 1,-2 3-1,2-4 0,-1 0 0,1 1 0,0-1 0,0 0 0,0 1 0,0-1 0,0 0 0,0 1 0,0-1 0,0 1 0,1-1 0,-1 0 0,0 0 0,1 1 0,0 1 0,0-2 0,0 0 0,-1 1 0,1-1 0,-1 0 0,0 0 0,1 1 0,-1-1 0,0 0 0,0 0 0,0 1 0,0-1 0,0 0 0,0 1 0,0-1 0,-1 2 0,1-2 0,0 0 0,0 0 1,0 0-1,0 0 0,0 0 0,0 0 0,0 0 0,0 0 1,0-1-1,1 1 0,-1 0 0,0 0 0,1 0 0,-1 0 1,0 0-1,1 0 0,-1-1 0,1 1 0,0 0 0,-1 0 1,1-1-1,0 1 0,-1 0 0,2 0 0,-1-1 0,0 1 1,-1-1-1,1 1 0,-1-1 0,1 1 0,-1-1 0,1 1 0,-1-1 1,1 1-1,-1 0 0,0-1 0,1 1 0,-1 0 0,0-1 0,1 1 1,-1 0-1,0-1 0,0 1 0,0 0 0,0-1 0,0 1 0,0 0 1,0 0-1,0-1 0,0 1 0,0 1 0,-1-1 1,1 0-1,-1 0 1,0 1 0,1-1 0,-1 0-1,1 1 1,-1-1 0,1 0-1,0 1 1,0-1 0,-1 0-1,1 1 1,0-1 0,0 0 0,0 1-1,0-1 1,1 1 0,-1-1-1,0 0 1,1 3 0,1-1 2,-2 0 0,1-1 0,0 1 0,-1 0 0,1 0 0,-1 0 0,0 0 0,0-1 0,0 1 0,0 0 0,0 0 0,-1 0 0,0 4 0,0-5-1,0 1 0,0-1 0,0 0-1,0 0 1,1 1 0,-1-1-1,1 0 1,-1 1 0,1-1 0,0 1-1,0-1 1,0 0 0,0 1 0,1-1-1,-1 1 1,2 2 0,-1 0-1,0-1 1,-1 0 0,1 1 0,-1-1-1,1 1 1,-1-1 0,0 0-1,-1 1 1,1-1 0,-2 6-1,1-6 2,0 0 0,1-1 0,0 1-1,0 0 1,0 0 0,0-1 0,1 1-1,1 7 1,0 4 11,5 60 23,6-25-18,-13-48-17,0 1-1,0 0 0,1 1 0,-1-1 0,1 0 1,-1 0-1,1 0 0,0 0 0,0 0 0,0 0 1,3 5-1,-3-7 0,0 1 0,-1-1 0,1 1 0,-1-1 0,1 1 0,-1-1 0,0 1 0,0-1 0,0 1 0,0 0 0,0-1 0,0 1 0,0-1 0,0 1-1,-1 1 1,1-1 1,0 0 0,-1 0-1,1-1 1,0 1-1,0 0 1,0 0 0,0 0-1,1 0 1,-1-1-1,0 1 1,2 4-1,10 29 22,-11-33-23,-1-1 0,0 0 0,1 0 0,-1 1 0,0-1 0,0 0 0,0 0 0,0 1 0,0-1 0,0 0 0,-1 0 0,0 3 0,1-3 0,0 1 0,-1-1 0,1 1 0,0-1 0,0 1 1,0-1-1,0 1 0,0 0 0,0-1 0,0 1 0,0-1 0,1 1 0,0 1 0,12 10 3,-12-12-3,0-1 1,0 1-1,-1-1 0,1 1 0,0-1 0,0 1 0,-1-1 0,1 1 0,0 0 0,-1-1 0,1 1 1,0 0-1,-1 0 0,1 0 0,-1-1 0,0 1 0,1 0 0,-1 0 0,0 0 0,1 0 0,-1 0 1,0 0-1,0 0 0,0 0 0,0 0 0,0 0 0,0-1 0,0 1 0,0 0 0,0 0 1,0 0-1,0 0 0,-1 0 0,1 0 0,0 0 0,-1 1 0,0-1 0,1 0 0,0 0 0,0 0 0,0 0 0,0 0 0,1 0 0,-1 0 0,0 0 0,0-1 0,0 1 0,1 0 0,-1 0 0,1 0 0,-1 0 0,0-1 0,1 1 0,-1 0 0,1 0 0,1 0 0,-2 0 0,1 0 0,0 0 0,-1-1 0,1 1 0,-1 0 0,1 0 0,-1 0 0,0 0 0,1-1 0,-1 1 0,0 0 0,1 0 0,-1 0 0,0 0 0,0 0 0,0 0 0,0 0 0,0 1 0,-1 0 0,0 1 0,1-1 0,-1 0 1,1 1-1,0-1 0,-1 1 0,1-1 0,0 0 0,0 1 0,1-1 0,-1 1 0,0-1 1,2 5-1,15 32 3,-14-32-2,0-1 0,0 0-1,0 1 1,-1 0 0,2 9-1,5 10 87,-7-24-66,-1 0 1,0 0 0,0 1 0,0-1 0,0 0 0,0 1 0,-1-1 0,1 1 0,-1-1 0,0 1 0,1-1 0,-1 1 0,0-1 0,0 1 0,-1 3 0,1-3-20,0 1 0,0-1 0,1 1 0,0-1 0,-1 1 0,1-1 0,0 0-1,1 1 1,2 4 0,4 16 4,-7-19-5,1 0 0,-1-1 0,1 1 1,1 0-1,3 6 0,-4-8 0,0 0-1,-1 1 1,1-1 0,0 1 0,-1-1 0,0 1 0,0 0 0,0-1 0,0 1-1,0 5 1,-1 5 4,2-1-1,0 0 1,6 22-1,-4-20 1,-1 1 0,1 16-1,-1-9-1,9 34 0,-2-10-1,14 46 6,-19-80-6,1-1-1,12 22 1,7 16 1,14 33 9,-1-3 0,-33-69-8,1 0 0,0-1 0,13 18 0,11 20 14,17 27 60,-10-25 26,-33-43-100,0-1-1,0 0 0,1 0 1,4 5-1,-4-6 0,-1 0-1,1 0 1,-2 1-1,1-1 1,3 8-1,-4-8-1,0-1-1,-1 0 1,1 0-1,1 0 1,-1 0-1,7 5 1,-8-6-1,1 0 0,0-1 1,0 1-1,-1 0 1,1 0-1,-1 0 0,0 1 1,0-1-1,0 1 1,-1-1-1,3 6 0,-2-2 1,0-1-1,1 1 1,0 0-1,1 0 0,0-1 1,-1 0-1,2 0 1,-1 0-1,8 7 1,-6-7-1,-1 0 0,0 1 1,-1-1-1,1 1 1,-1 0-1,0 0 1,4 12-1,-5-11 2,1 1-1,0-1 0,8 14 0,6 10 2,2-2 0,-17-26-2,0-1-1,0 1 1,0 0-1,-1 0 1,0 0-1,0 0 1,0 0-1,0 1 1,1 5-1,-2-7 1,1 1-1,-1-1 0,0 0 0,1 0 1,0 0-1,-1 0 0,1 0 0,3 3 1,-3-3-1,1 0 1,-1 0-1,0 0 1,-1 0-1,1 0 1,0 0-1,0 5 1,1 1 0,0 0 0,0 0 0,1 0 0,0-1 0,0 1-1,8 11 1,-10-17 1,1 1-1,-1 1 0,0-1 0,0 1 0,-1 0 0,2 5 0,-2-6 0,0 1 1,0 0-1,1-1 1,0 1-1,0-1 1,3 5-1,6 14 6,-10-20-5,0 1-1,1 0 1,0 0-1,-1-1 0,1 1 1,0-1-1,1 0 0,-1 1 1,1-1-1,-1 0 1,6 3-1,-7-4 0,1-1 0,0 1 0,0-1-1,-1 1 1,1-1 0,-1 1 0,0 0 0,1 0 0,-1 0 0,0 0 0,0 0-1,0 0 1,0 0 0,-1 0 0,1 0 0,-1 0 0,1 0 0,-1 0 0,0 1-1,1 1 1,-1-1-1,0 0 0,1 0 0,0 0 0,0 0 0,0 0 0,0 0 0,0 0 0,0 0 0,1-1-1,-1 1 1,4 4 0,0-2 1,-1 1 1,0 0-1,0 0 0,0 0 0,-1 1 0,5 12 0,-5-12 0,0 0 1,0-1-1,0 1 0,1-1 0,0 1 0,9 10 0,-8-12 2,-1 0 0,0 0 0,-1 1 0,1 0 0,3 10 0,-3-9 0,-1 0 1,1 0 0,9 12-1,-5-9 100,0 1 0,-1 0-1,6 14 1,10 15 134,-1-8-204,-7-12 60,-2 1 0,0 1 0,-1-1 0,-1 2 0,9 25 0,-13-30-75,1 1 0,14 25 0,2 2-6,8 8-13,-13-24 18,18 47 500,-18-59-470,-17-17-45,0 0 0,0 0-1,-1 1 1,1-1-1,0 1 1,-1 0 0,1-1-1,0 1 1,-1 0-1,0 0 1,0 0 0,1 0-1,-1 0 1,0 0-1,0 0 1,-1 0-1,2 3 1,-2-4-1,0 1-1,0-1 1,0 0 0,1 0-1,-1 0 1,1 0 0,-1 0-1,0 0 1,1-1 0,0 1-1,-1 0 1,1 0 0,-1 0-1,1 0 1,0-1 0,0 1-1,-1 0 1,1 0 0,0-1 0,0 1-1,0-1 1,0 1 0,0-1-1,1 1 1,-1 0 0,0-1-1,1 1 1,-1-1 0,0 1-1,0 0 1,0-1 0,0 1-1,-1 0 1,1 0-1,0 0 1,0 0 0,0 0-1,-1 0 1,1 0 0,0 0-1,-1 0 1,1 0 0,-1 0-1,1 0 1,0 2 0,-1-2-1,0 0 0,0 0 1,0-1-1,0 1 0,0 0 0,0 0 1,0 0-1,0-1 0,1 1 0,-1 0 1,0 0-1,1-1 0,-1 1 0,0 0 1,1-1-1,-1 1 0,1 0 1,-1-1-1,1 1 0,-1-1 0,1 1 1,0 0-1,0 0 0,6 4 2,-5 4-3,-2-8 2,0 0-1,0 0 0,0 0 0,0 0 0,0 0 0,1 0 0,-1 0 0,0 0 0,1 0 0,-1 0 0,0 0 0,1 0 0,-1 0 0,1 0 1,-1 0-1,1-1 0,0 1 0,-1 0 0,1 0 0,0-1 0,-1 1 0,3 1 0,12 21 13,6-3-11,-21-20-2,0 0 0,0 0 0,0 1 0,0-1 0,1 0 0,-1 0 0,0 0 0,0 0 0,0 1 0,0-1 0,0 0 0,0 0 0,0 0 0,0 1 0,0-1 0,0 0 0,0 0 0,0 0 0,0 1 0,0-1 0,0 0 0,0 0 0,0 0 0,0 0 0,0 1 0,-1-1 0,1 0 0,0 0 0,0 0 0,0 0 0,0 1 0,0-1 0,0 0 0,0 0 0,-1 0 0,1 0 0,0 0 0,0 0 0,0 1 0,-1-1 0,1 0 0,0 0 0,0 0 0,0 0 0,-1 0 0,1 1 0,0-1 0,0 0 0,0 0 0,0 0 1,-1 1-1,1-1 0,0 0 0,0 0 0,0 0 0,0 1 0,0-1 0,0 0 0,0 0 0,0 0 0,0 1 0,0-1 0,0 0 1,0 0-1,0 1 0,0-1 0,0 0 0,0 0 0,0 0 0,0 1 0,0-1 0,0 0 0,0 0 0,0 1 0,0-1 0,0 0 0,0 0 1,0 0-1,1 1 0,-1-1 0,0 0 0,0 0 0,0 0 0,0 0 0,1 1 0,-1-1 0,0 0 0,0 0 0,0 0 0,1 0 1,-1 0-1,0 1 0,10 4 4,-10-5-4,1 1 0,-1-1 0,1 0 0,-1 1 1,1-1-1,-1 0 0,1 1 0,-1-1 0,1 1 0,-1-1 1,0 1-1,1-1 0,-1 1 0,1-1 0,-1 1 1,0-1-1,0 1 0,1 0 0,-1-1 0,0 1 1,0-1-1,0 1 0,0 0 0,0-1 0,0 1 1,0 0-1,0-1 0,0 1 0,0-1 0,0 1 1,0 0-1,0-1 0,0 1 0,-1 0 0,1-1 1,0 1-1,-1 3 1,1-4-1,0 1-1,1 0 1,-1 0 0,0-1-1,1 1 1,-1 0 0,1-1 0,-1 1-1,1-1 1,-1 1 0,1-1 0,-1 1-1,1-1 1,-1 1 0,1-1 0,0 1-1,-1-1 1,1 1 0,1-1 0,-2 0 0,1 1 0,0-1 0,-1 0 0,1 1 0,-1-1 0,1 0 0,-1 1 1,1-1-1,-1 1 0,1-1 0,-1 1 0,1-1 0,-1 1 0,1-1 1,-1 1-1,0 0 0,1-1 0,-1 1 0,0-1 0,1 1 0,-1 0 1,0-1-1,0 1 0,0 0 0,0-1 0,0 1 0,0 1 0,1-1 0,-1 1 0,1-1 1,0 0-1,-1 0 0,1 1 0,0-1 0,-1 0 0,1 0 0,0 0 0,0 0 0,0 0 0,0 0 0,0 0 0,0 0 0,1 0 0,-1-1 0,0 1 0,0 0 0,2 0 0,-1 0 1,-1-1-1,0 1 0,1 0 1,-1-1-1,0 1 1,0 0-1,1 0 1,-1 0-1,0 0 0,0 0 1,0 0-1,0 0 1,0 0-1,-1 1 1,1-1-1,0 0 0,-1 0 1,1 1-1,0 2 1,-1-3-1,0 0 0,0 0 0,0 0 0,0 0 0,0 0 0,0 0 0,0 0 0,0 0 0,0 0 0,0 0 0,1 0 0,-1 0 0,0 1 0,1-1 0,-1-1 0,0 1 0,1 0 0,0 0 0,-1 0 0,1 0 0,-1 0 0,1 0 0,0-1 0,0 1 0,0 0 0,-1 0 0,1-1 0,1 1 0,6 6 0,18 28 8,-14-7-2,-4-19-4,-7-9-2,0 1 0,0 0 0,0 0 0,0-1 0,0 1 0,0 0 0,0 0 0,0 0 0,-1 0 0,1 0 0,0 1 0,-1-1 0,1 0 0,0 0 0,-1 0 0,1 1 0,-1-1 0,0 0 0,1 0 0,-1 1 0,0-1 0,0 3 0,0-3 0,0 0 0,-1 0 0,1 0 0,0 0 1,0 0-1,0 0 0,0 0 0,0 0 0,1 0 1,-1 0-1,0 0 0,0 0 0,1 0 0,-1 0 1,0 0-1,1 0 0,-1 0 0,1-1 0,-1 1 0,1 0 1,0 0-1,-1 0 0,1 0 0,0-1 0,0 1 1,1 0-1,8 15 4,-8-7-2,1-1-1,0 0 1,7 12-1,4 11-8,-5-10 7,1-1 0,1-1 0,1 1 0,0-2 0,1 0 1,17 18-1,2 4 7,-19-18-4,-11-18-2,1 0 0,-1 0-1,1 0 1,-1 0 0,6 5 0,-3 0 139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5:44.918"/>
    </inkml:context>
    <inkml:brush xml:id="br0">
      <inkml:brushProperty name="width" value="0.2" units="cm"/>
      <inkml:brushProperty name="height" value="0.2" units="cm"/>
      <inkml:brushProperty name="color" value="#FFFFFF"/>
    </inkml:brush>
  </inkml:definitions>
  <inkml:trace contextRef="#ctx0" brushRef="#br0">185 0 3257,'-1'1'179,"1"0"0,-1 0 0,1 0 1,0 0-1,-1 0 0,1 0 0,0 0 0,0 0 1,0 0-1,0 0 0,0 0 0,0 0 1,0 0-1,0 0 0,12 17 3864,-13-18-4023,1 0 0,0 1 0,0-1 0,0 0 0,0 0 0,0 0-1,0 0 1,0 0 0,0 0 0,0 0 0,0 1 0,0-1 0,0 0 0,0 0 0,0 0 0,0 0 0,0 0 0,0 0 0,0 0 0,1 2 299,-1-2-299,0 0 0,0 0 0,0 0 0,1 0-1,-1 0 1,0 0 0,0 0 0,0 0 0,0 0 0,0 0 0,-2 4 359,0-5-166,4 1-17,5 5 143,9 12 98,-19-14-383,3-3-53,-1 0 1,1 1 0,-1-1-1,1 0 1,0 0 0,-1 1-1,1-1 1,-1 1 0,1-1-1,0 0 1,-1 1 0,1-1-1,0 1 1,0-1 0,-1 1-1,1-1 1,0 1 0,0-1-1,0 1 1,0 2 1,1 0 0,0 0 0,0 0 0,0 0 0,0 0-1,1 0 1,-1-1 0,1 1 0,-1-1 0,1 1 0,0-1 0,0 1 0,0-1 0,1 0 0,2 3 0,12 12 1,-8-1 6,-8-13-3,1 0-1,-1-1 1,1 1-1,0 0 1,0-1-1,4 5 1,0 7 203,-6-12-158,0-1-1,1 1 1,-1-1 0,0 0 0,1 1-1,0-1 1,-1 1 0,1-1 0,0 0 0,-1 0-1,1 1 1,0-1 0,2 2 0,-3-3-35,1 1-15,-1 0 0,0 1 0,1-1 0,-1 0 0,0 0 0,1 0 0,-1 1 0,1-1 0,0 0 0,-1 0 0,1 0 0,0 0 0,1 1 0,-2-2 17,1 1-1,-1-1 1,1 1-1,-1-1 1,1 1-1,-1-1 1,1 1-1,-1-1 1,0 1 0,1 0-1,-1-1 1,0 1-1,0-1 1,1 1-1,-1 0 1,0-1-1,0 1 1,0 0-1,0-1 1,0 1-1,0 0 1,0 0-1,0-1 1,0 1-1,0 0 1,0-1-1,-1 2 1,1-1 5,-1 0 1,1 0-1,0 0 1,-1 0-1,1 0 1,0 1-1,0-1 1,0 0-1,0 0 1,0 0-1,0 0 1,0 0-1,0 0 1,0 1-1,1-1 1,-1 0-1,0 0 1,1 0-1,-1 0 1,1 0-1,0 2 1,16 20-51,-13-19 61,-7 9-25,3-12-9,0-1-1,0 1 0,0 0 1,0-1-1,0 1 0,0 0 1,0-1-1,0 1 0,0-1 1,0 1-1,0 0 0,1-1 1,-1 1-1,0 0 0,0-1 1,1 1-1,-1-1 0,0 1 1,1-1-1,-1 1 0,1-1 1,-1 1-1,1-1 0,-1 1 1,1-1-1,0 1 0,-1-1 1,1 1-1,-1-1 0,1 0 0,-1 1 0,1-1 1,-1 0-1,0 1 0,1-1 0,-1 1 1,0-1-1,1 1 0,-1-1 0,0 1 0,0-1 1,1 1-1,-1-1 0,0 1 0,0-1 1,0 1-1,0-1 0,0 1 0,0-1 0,0 1 1,0 0-1,0-1 0,0 1 0,0-1 1,0 1-1,0-1 0,0 1 0,0 0 0,-1 1 3,0 1-1,1-1 0,0 0 0,0 1 0,-1-1 0,1 0 0,1 1 0,-1-1 0,0 0 1,0 1-1,1-1 0,0 0 0,-1 0 0,1 1 0,0-1 0,0 0 0,0 0 0,2 3 0,-2-5-1,0 1-1,0 0 1,0-1-1,0 1 0,0 0 1,0 0-1,-1 0 0,1 0 1,0 0-1,0 0 0,-1 0 1,1 0-1,-1 0 0,1 0 1,-1 0-1,1 0 0,-1 0 1,0 0-1,0 1 0,1-1 1,-1 0-1,0 0 0,0 2 1,2 14 5,4-13-2,1 1-1,-7-4-3,0-1 1,0 0-1,0 1 0,0-1 0,0 0 1,0 0-1,0 1 0,0-1 0,0 0 1,0 0-1,0 1 0,0-1 0,0 0 1,-1 0-1,1 0 0,0 1 0,0-1 1,0 0-1,0 0 0,-1 0 0,1 1 1,0-1-1,0 0 0,0 0 0,-1 0 1,1 0-1,0 1 0,0-1 0,-1 0 0,1 0 1,0 0-1,0 0 0,-1 0 0,1 0 1,0 0-1,-1 0 0,1 1 1,0 1-1,0-1 1,0 1 0,0-1-1,1 0 1,-1 1-1,0-1 1,1 0 0,-1 1-1,1-1 1,-1 0-1,1 0 1,0 0-1,-1 1 1,1-1 0,0 0-1,1 2 1,13 28 4,-10-17-5,-4-13 0,0 1 0,-1-1 0,1 0 0,-1 1 0,1-1 0,-1 0 0,0 1 0,1-1 0,-1 1 0,0-1 0,0 1 0,0-1 0,0 0 0,-1 3 0,1-3 0,0 0 0,0-1 0,1 1 0,-1 0 0,0-1 0,0 1 0,1 0 0,-1 0 0,0-1 0,0 1 0,1 0 0,-1-1 0,1 1 0,-1-1 0,1 1 0,-1-1 0,1 1 0,-1 0 0,1-1 0,0 1 0,0 0 0,0-1 0,0 1 0,0 0 0,-1-1 0,1 1 0,0 0 0,-1 0 0,1 0 0,-1 0 0,1-1 0,-1 1 0,1 0 0,-1 0 0,1 0 0,-1 0 0,0 0 0,0 1 0,1 2 0,-1 0 0,1 0 0,0-1 0,0 1 0,0 0 0,0-1 0,1 1 0,-1-1 0,1 1 0,0-1 0,3 4 0,4 10 0,-6-5 0,-3-11 0,0 0 0,0 0 0,0 0 0,0 0 0,1 0 0,-1-1 0,0 1 0,0 0 0,1 0 0,-1 0 0,1 0 0,-1 0 0,0-1 0,1 1 0,0 0 0,0 0 0,3 3 0,-3-3 0,0-1 0,0 1 0,0 0 0,0-1 0,0 1 0,-1 0 0,1 0 0,0 0 0,0 0 0,-1 0 0,1 0 0,0 0 0,-1 0 0,1 0 0,-1 0 0,0 0 0,1 0 0,-1 0 0,0 0 0,1 1 0,-1-1 0,0 0 0,0 0 0,0 0 0,0 0 0,0 1 0,-1 1 0,2-1 0,0 0 0,-1 0 0,1 0 0,0 0 0,0-1 0,0 1 0,0 0 0,0 0 0,1-1 0,1 2 0,3 6 0,-1 1 2,1-1-1,0 0 1,0 0 0,9 8-1,-11-9-1,-4-7 0,0 1 0,1-1 0,-1 0 0,0 1 0,1-1 0,-1 0 0,0 0 0,1 1 0,0-1 0,-1 0 0,1 0 0,0 0 0,0 0 0,0 1 0,2 1 2,-4-3 21,-1 2 505,-2-11 1,2 5-504,0 1 0,0 0 0,-1-1 0,0 1 0,1 0 0,-1 1 0,0-1 1,0 0-1,-1 1 0,1 0 0,-6-4 0,-13-10 3,7 1 3,1-1 0,-20-28 0,-12-15 64,39 52-82,0-1-2,0 0 1,0 1-1,-1 0 1,0 1-1,-9-6 1,15 11-12,1 0 1,0 1-1,-1-1 1,1 0-1,0 0 1,-1 0 0,1 0-1,0 0 1,0 0-1,0 0 1,0 0-1,0-1 1,0 1 0,0 0-1,1 0 1,-1-1-1,0 1 1,1-1-1,-1 1 1,1-1 0,-1 1-1,1-1 1,0 1-1,-1-1 1,1 1-1,0-1 1,0-1 0,0 1-1,-1 0 0,1 0 0,-1 0 0,0 1 0,1-1 0,-1 0 0,0 0 0,0 0 0,-1 1-1,1-1 1,0 1 0,0-1 0,-1 1 0,1-1 0,-1 1 0,1 0 0,-1 0 0,-3-2 0,-11-12-6,3-8 4,11 19 2,0 0 0,0 0 0,0 0 0,-1 1 0,0-1 0,1 1 0,-1-1 1,-5-3-1,3 4 0,1 0 0,0 0 0,0-1 0,0 1 0,0-1 0,0 0 0,1 0 0,0 0 0,0-1 0,0 1 0,0-1 0,1 1 0,-1-1 0,-1-6 0,2 7-1,0 0 1,0 0-1,-1 0 1,1 0 0,-1 1-1,0-1 1,0 1-1,0 0 1,-4-3-1,3 3 1,1 0 0,0 0-1,0 0 1,0 0 0,0-1-1,1 1 1,0-1-1,-1 0 1,-1-4 0,1 0 0,-1 1 0,0 0 1,0 0-1,0 0 0,-1 1 1,-10-11-1,-16-22 20,30 36-19,-7-7 6,-2-1 5,9 9-22,1 6-35,0-3 34,0-1-23,0-4-176,0 8 175,1-3 37,-1 1 1,1-1 0,0 1-1,0-1 1,0 0 0,0 1-1,0-1 1,0 0-1,0 0 1,0 0 0,0 0-1,2 2 1,9 9 19,13 28 5,9 18-9,-25-36-12,-8-17-6,1-1 1,0 0-1,-1 0 0,2 0 1,-1 0-1,0 0 0,1 0 1,0-1-1,3 5 0,42 51 10,-45-55-9,0 0 1,0 1 0,0-1-1,-1 1 1,0 0-1,3 9 1,5 9 3,-7-18-5,1-1 1,-1 1-1,1-1 1,-1 0-1,9 6 1,11 14 1,-8-12 5,-14-12-7,0 1 0,0-1 1,0 0-1,0 1 0,-1-1 1,1 1-1,0 0 0,0-1 1,0 1-1,-1-1 0,1 1 0,0 0 1,-1 0-1,1 0 0,-1-1 1,1 1-1,-1 0 0,1 0 0,-1 0 1,1 0-1,-1 0 0,0 0 1,0 0-1,1 0 0,-1 0 1,0 0-1,0 0 0,0 0 0,0 0 1,0 0-1,0-1 0,0 1 1,0 0-1,-1 0 0,1 1 1,-1-1-1,1 0 0,0 1 1,0-1-1,-1 0 0,1 0 1,0 0-1,0 0 1,0 0-1,0 0 0,1 0 1,-1 0-1,0 0 1,0 1-1,1-1 0,-1 0 1,0 0-1,1 0 1,-1 0-1,1 0 0,-1 0 1,2 1-1,18 19-1,-8-9 2,-3-4-1,-9-8 0,1 1 0,0-1 0,-1 0 0,1 1 0,0-1 0,-1 1 0,1-1 0,-1 1 0,1-1 0,-1 1 0,1 0 0,-1-1 0,1 1 0,-1 0 0,0-1 0,1 1 0,-1 0 0,0-1 0,0 1 0,1 0 0,-1 0 0,0-1 0,0 1 0,0 0 0,0 0 0,0-1 0,0 1 0,0 0 0,0 0 0,0-1 0,0 1 0,-1 0 0,1 1 0,0-1-1,1 0 1,0 0-1,0 1 1,0-1 0,0 0-1,0 0 1,0 0 0,0 0-1,0 0 1,0 0 0,0-1-1,1 1 1,-1 0 0,2 0-1,18 16-2,-19-13 4,-2-3-1,0 0 0,0-1 0,0 1 0,0 0 0,0 0 0,1-1 0,-1 1 0,0 0 0,1-1 0,-1 1 0,0 0 0,1-1 0,-1 1 0,1-1 0,-1 1 0,1 0 0,-1-1 0,1 1 0,0-1 0,-1 0 0,1 1 0,0-1 0,-1 1 0,1-1 0,0 0 0,0 1-1,3 0 2,-3 0-1,1 0 0,-1 0 0,0 0 0,1 0 0,-1 0 0,0 0 0,0 1 0,0-1 0,0 0 0,0 0 0,0 1 0,-1-1 0,1 1 0,0-1 0,-1 1 0,1-1 0,-1 1 0,1 2 0,-1-2 0,1 0 0,-1 0 0,1-1 0,0 1 0,-1 0 0,1 0 0,0-1 0,0 1 0,0-1 0,0 1 0,0-1 0,1 1 0,-1-1 0,0 0 0,3 2 0,0 0 0,0 0 0,0 1 1,-1-1-1,1 1 1,-1-1-1,0 1 1,0 0-1,0 1 0,0-1 1,2 6-1,14 19 3,-8-14-2,-9-12-1,0 0 0,1 0 0,-1 0 0,0 0 0,1-1 0,0 1 0,0-1 0,0 1 0,0-1 0,0 0 0,5 2 0,-8-4 0,1 1 0,0-1 0,-1 1 0,1-1 1,-1 1-1,1-1 0,-1 1 0,1-1 0,-1 1 1,1-1-1,-1 1 0,1 0 0,-1-1 0,0 1 1,1 0-1,-1 1 0,0-2 0,1 1 0,-1 0 1,0-1-1,0 1 0,1-1 0,-1 1 0,0-1 0,1 1 1,-1-1-1,0 1 0,1-1 0,-1 1 0,1-1 0,-1 1 1,1-1-1,-1 0 0,1 1 0,-1-1 0,1 0 0,-1 1 1,1-1-1,0 0 0,-1 0 0,1 0 0,0 1 1,1-1-1,-1 1 0,1 0 0,-1 0 1,1 0-1,-1 0 0,0 0 0,1 0 1,-1 0-1,0 0 0,0 1 0,0-1 1,0 0-1,0 1 0,0-1 0,0 1 1,-1-1-1,1 1 0,1 2 0,-1-2 1,0 1-1,0-1 0,1 1 1,-1-1-1,1 0 0,-1 0 1,1 1-1,3 1 1,-3-2-1,0 0 0,1 1 1,-1-1-1,0 1 1,0-1-1,0 1 1,-1 0-1,1-1 1,-1 1-1,3 6 1,6 10 2,10 14 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6:17.495"/>
    </inkml:context>
    <inkml:brush xml:id="br0">
      <inkml:brushProperty name="width" value="0.2" units="cm"/>
      <inkml:brushProperty name="height" value="0.2" units="cm"/>
      <inkml:brushProperty name="color" value="#FFFFFF"/>
    </inkml:brush>
  </inkml:definitions>
  <inkml:trace contextRef="#ctx0" brushRef="#br0">297 2 8386,'9'-1'-634,"3"1"890,-11 0-237,-1 0 1,0 0 0,0 0 0,0 0-1,0 0 1,0-1 0,0 1 0,0 0-1,1 0 1,-1 0 0,0 0-1,0 0 1,0 0 0,0 0 0,0 0-1,0 0 1,0 0 0,2 2 335,-2-2-336,0 0 1,0 0 0,0 0 0,0 0-1,0 0 1,0 0 0,0 0-1,0 0 1,0 1 0,0-1 0,0 0-1,0 0 1,0 0 0,0 0 0,0 0-1,0 0 1,0 0 0,0 1-1,0-1 1,0 0 0,0 0 0,0 0-1,-7 12 3,1 1-1,0 0 0,1 0 1,1 1-1,0-1 0,-3 19 1,8-6 26,-1-24-41,1 0-1,-1 0 1,1 0 0,-1 0 0,0 1 0,0-1 0,0 0 0,-1 0 0,1 0 0,0 0 0,-1 0 0,1 1 0,-1-1 0,0 0 0,0 0 0,0 0 0,0-1-1,0 1 1,-1 2 0,-13 9 81,-1 2 65,15-15-142,1 0-1,-1 1 1,1-1 0,0 1 0,-1-1 0,1 1-1,0 0 1,-1-1 0,1 1 0,0-1 0,0 1 0,-1-1-1,1 1 1,0 0 0,0-1 0,0 1 0,0 0-1,0-1 1,0 1 0,0 0 0,0-1 0,0 1 0,0-1-1,0 2 1,1-1 4,-1-1 0,1 1 0,-1 0 0,0 0 0,0 0 0,0 0 0,1 0-1,-1-1 1,0 1 0,0 0 0,0 0 0,0 0 0,-1 0 0,1 0 0,0 0 0,0-1 0,0 1 0,-1 0 0,1 0-1,0 0 1,-1-1 0,1 1 0,-1 0 0,0 1 0,-4 13 46,5-11-55,-1-1 0,0 1 0,1 0 0,-1-1 0,0 1 0,-2 3 0,1-3-3,1-1 0,0 1 0,0 0 0,0 0 0,0-1 0,0 5 1,-12 45 333,13-51-303,-1 1-1,1-1 1,-1 1 0,1-1 0,-1 1-1,0-1 1,-2 4 0,-4 17 51,7-15-77,-2-1 1,1 1 0,-1-1 0,0 0-1,-5 13 1,-6 21 31,3 4 245,-2-14-69,-14 21-109,17-19-46,9-29-49,-1 1 1,0-1-1,0 0 1,0 0-1,0 0 1,-1 0-1,0 0 1,-4 7-1,6-10-10,-1 0-1,0 0 0,1 0 0,-1 1 1,1-1-1,0 0 0,-1 0 1,1 0-1,0 1 0,0-1 1,0 0-1,0 0 0,0 2 0,0-1 1,0-1-1,0 0 0,0 1 0,-1-1 1,1 0-1,0 1 0,0-1 1,-1 0-1,1 0 0,-1 1 0,0 1 1,0-1-2,0-1 1,0 1 0,1-1-1,-1 1 1,1 0 0,-1-1-1,1 1 1,0 0 0,0 0-1,0 2 1,0-3-1,0 1 1,0-1-1,0 0 1,0 1 0,0-1-1,-1 0 1,1 1-1,0-1 1,-1 0-1,1 0 1,-1 1-1,1-1 1,-1 0-1,0 0 1,1 0-1,-1 0 1,0 1-1,-1 0 1,0 0 1,1 1 0,-1 0 0,1 0 0,-1 0 0,1 0 0,0 0 0,0 0 0,0 0 1,0 4-1,-6 18 33,1-8 152,1-1 0,-4 28 0,7-35-137,-12 62 738,9-49-687,3-14-25,0 1-1,0 0 1,1 1 0,0 8 0,1 0-73,5 99 50,4-46-14,-1-40 43,-7-25-43,-1 0-1,2 0 1,-1 0-1,3 8 1,5 22 263,3 23 50,-4-22 182,-8-37-478,7 24 92,-5-21-142,-1 0 0,1 0 0,-1 0 0,0 0 0,0 1 0,0-1 0,-1 0 0,1 5 0,6 19 20,-4-18-15,0-1 0,0 1 0,-1 0 0,2 16 0,-2-18-5,-1-1-6,1-1 1,-1 1-1,1-1 0,5 9 1,-4-9-1,-1 0 0,0 0 0,0 0-1,3 11 1,-4-11 1,0 0 0,0 1 1,1-1-1,0 0 0,0 0 0,1 0 0,-1 0 0,4 4 0,20 32 29,-25-40-29,0 1-1,-1-1 1,1 0-1,-1 0 0,1 1 1,-1-1-1,1 0 1,-1 1-1,0-1 1,0 0-1,0 1 0,0 2 1,0-3 0,0 1-1,0 0 1,1-1 0,-1 1 0,0-1-1,0 1 1,1 0 0,-1-1 0,1 1 0,0-1-1,0 2 1,4 5 2,-1 0 0,0 0 0,-1 0 0,4 11 0,2 5 1,-5-9-1,-4-13-3,0-1 1,1 1-1,-1-1 0,1 0 0,-1 1 1,1-1-1,-1 0 0,1 1 0,0-1 1,-1 0-1,1 0 0,1 2 0,0-1 0,-1-1 0,0 1-1,0 0 1,0-1 0,0 1-1,0 0 1,0 0 0,-1-1-1,1 1 1,-1 0 0,1 0-1,0 3 1,-1-3 0,0 0-1,1 1 1,0-1-1,-1 0 1,1 0 0,0 1-1,0-1 1,2 2-1,15 36-15,-18-40 17,1 1 1,-1 0-1,1-1 0,-1 1 0,1 0 0,-1-1 0,0 1 0,1 0 0,-1-1 0,0 1 0,0 0 0,1 0 0,-1-1 0,0 1 0,0 0 0,0 0 0,0 0 0,0-1 0,0 1 0,0 0 0,0 1 0,-1 8 8,1-9-8,0 0 0,1 0 0,-1 0 0,0 0 0,0 0 0,1-1 0,-1 1 0,1 0 0,-1 0 0,1 0 0,-1 0 0,1-1 0,0 1-1,-1 0 1,2 1 0,7 11 8,-8-2-6,-1-10-2,-1 0-1,1 1 1,1-1-1,-1 0 1,0 1-1,0-1 1,0 0-1,1 1 1,-1-1-1,0 0 1,1 1-1,0-1 1,-1 0 0,1 0-1,0 0 1,-1 0-1,1 0 1,0 1-1,0-1 1,0-1-1,0 1 1,0 0-1,0 0 1,1 1-1,0-1 1,0 0 0,0 1-1,0-1 1,-1 1 0,1 0-1,-1-1 1,1 1-1,-1 0 1,0 0 0,0 0-1,1 0 1,-1 0 0,-1 0-1,3 5 1,-2-1 2,0 1 1,0-1-1,-1 1 1,0 7-1,1-11 2,-1 0 0,1 0 0,0 0 1,0 0-1,0 0 0,0 0 0,0 0 0,1 0 0,1 3 0,-1-3 22,0 1 1,0 0-1,-1-1 0,1 1 1,1 8-1,3 0 308,-6-11-297,1 0 1,0 1-1,0-1 1,-1 0-1,1 0 0,-1 1 1,1-1-1,-1 1 1,1-1-1,-1 0 0,0 1 1,0-1-1,0 0 1,0 1-1,0 1 0,0 0-24,1-1-1,-1 1 1,0 0 0,1 0-1,0-1 1,0 1-1,-1 0 1,1-1-1,1 1 1,1 3-1,17 28 65,-11-25-61,1 2 2,-10-11-18,0 0 0,0 1-1,0-1 1,1 0 0,-1 1 0,0-1 0,0 0 0,0 1 0,0-1 0,0 0 0,0 0 0,0 1 0,0-1 0,0 0 0,0 1-1,0-1 1,0 0 0,0 1 0,0-1 0,0 0 0,0 0 0,-1 1 0,1-1 0,0 0 0,0 1 0,0-1 0,0 0 0,-1 0-1,1 1 1,0-1 0,0 0 0,0 0 0,-1 0 0,1 1 0,0-1 0,-1 0 0,1 0 0,-1 0-1,1 1 1,0-1-1,0 0 0,-1 0 1,1 0-1,0 1 0,0-1 1,-1 0-1,1 0 1,0 1-1,0-1 0,0 0 1,0 1-1,-1-1 1,1 0-1,0 0 0,0 1 1,0-1-1,0 0 1,0 1-1,0-1 0,0 0 1,0 1-1,0-1 1,0 0-1,0 1 0,0-1 1,0 0-1,0 1 0,0-1 1,0 0-1,0 1 1,0-1-1,0 0 0,1 1 1,-1-1-1,0 0 1,0 0-1,0 1 0,0-1 1,1 1-1,-1-1 1,1 1-1,-1-1 0,1 1 1,-1 0-1,0-1 0,0 1 1,1 0-1,-1-1 0,0 1 1,0 0-1,0-1 1,0 1-1,0 0 0,0-1 1,0 1-1,0 0 0,0-1 1,0 1-1,0 0 0,-1 0 1,1 0-1,1 0 0,-1 0 0,0 0 0,0 0 0,0 0 0,1 0 0,-1 0 0,1 0 0,-1 0 0,1 0 0,-1 0 0,1 0 0,0 0 0,-1 0 0,1 0 0,0-1 0,-1 1 0,1 0 0,0 0 0,0-1 0,0 1 0,0-1 0,0 1 0,0-1 0,2 1 0,11 12 0,-13-13 0,-1 0 0,0 0 0,0 1 0,1-1 0,-1 0 0,0 1 0,0-1 0,0 1 0,0-1 0,1 0 0,-1 1 0,0-1 0,0 0 0,0 1 0,0-1 0,0 1 0,0-1 0,0 0 0,0 1 0,0-1 0,0 0 0,0 1 0,0-1 0,-1 1 0,1-1 0,0 0 0,0 1 0,0-1 0,0 0 0,-1 1 0,1-1 0,0 0 0,0 1 0,-1-1 0,1 0 0,-1 1 0,1-1 0,0 0 0,0 1 0,-1-1 0,1 1 0,0-1 0,0 0 0,0 1 0,0-1 0,-1 1 0,1-1 0,0 0 0,0 1 0,0-1 0,0 1 0,0-1 0,0 1 0,0-1 0,0 1 0,0-1 0,0 0 0,0 1 0,1-1 0,-1 1 0,0-1 0,0 0 0,0 1 0,0-1 0,1 1 0,10 14 0,0 1 0,-10-13-2,0 0 1,0 0 0,1 0 0,-1 0-1,1 0 1,0 0 0,0 0-1,0-1 1,0 1 0,0-1 0,5 4-1,6 7-13,-13-11 15,1-1 0,0 0 0,-1 0 0,1 0 0,-1 1 0,0-1 0,1 0 0,-1 0 0,0 1 0,0-1 0,0 0 0,1 0 0,-2 3 0,1-3 0,0 0 1,0 1 0,0-1 0,0 0 0,0 0-1,0 0 1,0 0 0,1 0 0,-1 0 0,0 0 0,0 0-1,1 0 1,-1 0 0,1 0 0,-1 0 0,1 0 0,-1 0-1,1 0 1,1 1 0,5 2 2,-6-3-2,0 0 0,1-1 0,-1 1 1,0 0-1,1 0 0,-1 0 0,0 0 1,0 0-1,0 0 0,0 0 0,0 1 0,0-1 1,0 0-1,0 1 0,-1-1 0,1 0 0,0 1 1,-1-1-1,1 1 0,-1-1 0,0 1 1,1 2-1,14 17 47,18 15-16,-30-33-161,-1 1 0,0-1 0,0 0 1,0 1-1,0 0 0,2 5 0,6 12-935,11 6-1167,-9-12 1587</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6:32.969"/>
    </inkml:context>
    <inkml:brush xml:id="br0">
      <inkml:brushProperty name="width" value="0.2" units="cm"/>
      <inkml:brushProperty name="height" value="0.2" units="cm"/>
      <inkml:brushProperty name="color" value="#FFFFFF"/>
    </inkml:brush>
  </inkml:definitions>
  <inkml:trace contextRef="#ctx0" brushRef="#br0">781 47 2048,'-1'3'3938,"0"14"-3920,2 9 168,-1 0 1,-2 1-1,-5 29 0,-22 80 137,12-59-204,-48 347 352,64-400 73,2-20 9,2-15-270,31-100-179,-16 38-81,36-112 67,13-20 589,-58 163 436,-7 48-868,-1-6-250,-1 1 1,0-1-1,1 1 0,-1-1 0,0 1 1,1-1-1,-1 1 0,0-1 0,0 1 1,0-1-1,0 1 0,1 0 1,-1-1-1,0 1 0,0-1 0,0 1 1,0-1-1,0 1 0,0-1 1,0 1-1,-1 0 0,1-1 0,0 1 1,0-1-1,0 1 0,-1-1 1,1 1-1,0 0 0,-48 116-53,-62 152 168,53-124-36,51-127-57,-9 16 89,14-33-91,0-13-56,62-363 98,-32 226-6,1 4 225,-29 144-169,-2 5-101,0 0-1,0 1 1,0-1-1,-1 1 1,0-1-1,0 0 0,-2 5 1,-9 20-37,-52 155 44,-156 405 50,210-563-54,3-11 0,1 0 0,1 1 1,1 0-1,0 0 0,-4 30 1,7-40 10,0-7-19,1-14 8,36-111 89,36-118-35,122-390 87,-168 544-36,-98 288-53,22-61-30,3-14-30,-36 113-2,61-165 7,10-31 4,2 0 1,-10 61-1,21-96-13,-1 0 1,0 1-1,1-1 0,-2 0 0,1 0 0,-1-1 0,1 1 0,-1 0 0,-4 7 0,12-24-14,0 0-1,-1-1 1,0 1-1,-1-1 1,4-19-1,3-6 29,12-36 4,75-285 81,-82 284-72,6-25 24,15-162 0,-36 221-27,-3 30-80,-2 14 4,-2 8-28,-81 200-130,25-57 253,-4 17-25,-24 54-15,79-203-2,-4 9 0,-19 53 0,-42 120 14,76-202-17,-1-1 0,1 0 0,-1 1-1,1-1 1,-1 0 0,0 0-1,0 0 1,0 0 0,1 0 0,-1 1-1,0-1 1,0-1 0,-3 3 0,4-6-60,10-6 27,-6 5 39,1-1 0,-1 0 0,0 0 0,0 0 0,0 0 0,0-1 0,-1 0 0,0 1 0,-1-1 0,3-7 0,19-70 38,-20 67-35,47-168 59,19-76 13,0 28-26,-43 154-61,-22 64-47,-7 18-113,-5 26-10,-4 21 154,-2-1 1,-21 52-1,-39 150 71,25-73-22,10-24 30,38-153-53,0 0 0,0-1 0,-1 1 0,1 0 0,-1 0-1,1-1 1,-1 1 0,0 0 0,1-1 0,-1 1 0,0-1 0,0 1-1,-3 2 1,12-21 34,0 0-1,-2-1 0,6-22 1,6-21 3,4-11 1,-3-1 0,14-117 1,-29 164-25,13-49 0,-12 60-8,-1-1 0,0 1 0,-2-1 0,1 0 0,-2-1 0,0 1 0,-3-28 0,1 45-17,1-1-1,-1 0 0,0 1 0,0-1 1,0 0-1,1 1 0,-1-1 0,0 1 1,0-1-1,1 1 0,-1 0 1,1-1-1,-1 1 0,0 0 0,1-1 1,-1 1-1,1 0 0,-1 0 0,1-1 1,0 1-1,-1 1 0,-17 29-61,-11 34 62,10-23 12,-17 55 1,24-62-17,-2-1 0,-1 0 0,-26 41 1,-5 10-8,20-35 22,6-11 10,-24 66 1,37-88-8,5-11 0,0 0 0,0 0 1,0 0-1,1 0 0,-1 1 0,1 6 0,1-13-4,0 0-1,0 0 1,0 0-1,0 0 1,0 0-1,0 0 1,1 0-1,-1 1 1,0-1-1,0 0 0,0 0 1,0 0-1,0 0 1,1 0-1,-1 0 1,0 0-1,0 0 1,0 0-1,0 0 1,0 0-1,1 0 1,-1 0-1,0 0 1,0 0-1,0 0 1,0 0-1,0 0 0,0 0 1,1 0-1,-1 0 1,0 0-1,0 0 1,0 0-1,0-1 1,0 1-1,0 0 1,1 0-1,-1 0 1,0 0-1,0 0 1,0 0-1,0 0 0,0 0 1,0-1-1,0 1 1,0 0-1,0 0 1,0 0-1,1 0 1,-1-1-1,6-6 24,13-39 69,54-120 16,-56 130-82,17-61 0,-24 64-9,2 1 1,26-53-1,-31 73-10,-1 0-1,0 0 0,-1-1 0,0 0 0,-1 0 0,-1 0 1,4-23-1,-4 23-1,0-1 9,-3 14-15,0 0 0,-1 0 0,1-1 0,0 1 0,0 0 0,0 0 0,0 0 0,-1 0 1,1-1-1,0 1 0,0 0 0,0 0 0,0 0 0,-1 0 0,1 0 0,0 0 0,0 0 0,-1 0 0,1 0 0,0 0 0,0 0 0,0-1 0,-1 1 0,1 0 0,0 0 0,0 0 0,-1 1 1,1-1-1,0 0 0,0 0 0,0 0 0,-1 0 0,1 0 0,0 0 0,0 0 0,-1 0 0,1 0 0,0 0 0,0 1 0,0-1 0,0 0 0,-1 0 0,1 0 0,0 0 0,0 1 1,0-1-1,0 0 0,0 0 0,-1 1 0,5 17-114,-3-13 108,-1-1-1,0 1 1,-1 0-1,1 0 1,-1 0-1,0 0 1,0 0-1,0-1 1,-1 1-1,0 0 1,-2 5-1,-8 23 2,7-6 8,2 0-1,-1 27 1,3-24 3,-8 39 0,4-36 0,2 0 1,1 1-1,4 59 0,0-33 8,-3-13 9,0-35-17,0-1 0,1 1 0,0 0 0,1-1 0,1 1 0,-1 0 0,5 13 0,-5-23-9,0 1 1,1-1-1,-1 0 1,0 0-1,1 1 1,-1-1 0,1 0-1,0 0 1,3 2-1,-5-3 3,0-1-1,1 0 1,-1 1-1,0-1 1,1 0-1,-1 0 1,0 1 0,1-1-1,-1 0 1,1 0-1,-1 1 1,0-1-1,1 0 1,-1 0-1,1 0 1,-1 0 0,1 0-1,-1 0 1,1 0-1,-1 0 1,1 0-1,-1 0 1,1 0 0,-1 0-1,0 0 1,1 0-1,-1 0 1,1 0-1,-1-1 1,1 1-1,-1 0 1,0 0 0,1 0-1,-1-1 1,1 1-1,-1 0 1,0-1-1,1 1 1,-1 0-1,0-1 1,1 1 0,-1 0-1,0-1 1,0 1-1,1-1 1,-1 1-1,0 0 1,0-1-1,0 0 1,33-67 175,-21 44-128,0-1 1,10-32-1,-7-2 1,-2-1 0,-3 0 0,-3 0 0,-2-1 0,-4-70 0,-1 125-35,0 2 3,0 0 1,0 0-1,-1 0 0,1 0 1,-1 0-1,0 0 1,0 0-1,-3-7 1,5 15-43,0 0 1,1 0 0,-1 1 0,-1-1 0,1 1-1,-1-1 1,0 0 0,0 1 0,0-1 0,0 1 0,-2 5-1,0 31-13,22 289 28,-11-214 27,31 148 1,-24-170-6,28 145 62,-41-224-66,2 1 1,-1-1-1,13 25 0,-12-34-52,-2-11 36,0-13 48,-3 15-29,5-83 83,-11-132 0,2 150-71,-17-196 33,8 115-1,11 141-55,2 6-8,-1 1 1,1-1-1,0 1 1,-1-1-1,1 0 1,0 1-1,0-1 1,0 1-1,0-1 0,0 0 1,1 1-1,-1-1 1,0 1-1,2-4 1,-2 5-5,0 0 0,1 0 1,-1 0-1,0 1 0,1-1 0,-1 0 1,0 0-1,1 0 0,-1 0 0,0 0 1,1 1-1,-1-1 0,0 0 1,1 0-1,-1 1 0,0-1 0,0 0 1,1 0-1,-1 1 0,0-1 0,0 0 1,0 1-1,0-1 0,1 0 0,-1 1 1,0-1-1,0 0 0,0 1 0,0-1 1,0 0-1,0 1 0,6 15-148,59 257-2,-25-96 207,-5-41 22,95 239 1,-111-323-4,-18-50-40,-2-15 1,-1 0 1,0 0 0,-1 0-1,-1 0 1,0 1 0,-7-16-1,-3-9 0,-71-217 76,-42-128 15,118 362-188,6 16-160,4 15-46,38 136-3,-7-32 307,149 472 64,-128-420-52,20 57 0,-29-111 6,-42-107-25,1 3 39,-1-15 44,-2 4-80,-1 0-1,1 1 1,-1-1 0,0 0-1,1 0 1,-1 0 0,0 1-1,0-1 1,0 0 0,0 1-1,-3-4 1,-4-5 32,-4-17-19,2-1-1,0 0 1,2 0 0,-5-33 0,9 44-26,-116-425 79,94 369-70,-27-92 3,53 164-67,0 4-107,1 0 91,0 1 0,1-1 0,-1 0 0,0 0 0,1 0 0,0 0 0,0 0 0,0 0 0,2 3 0,6 7 11,61 113-1,-4-11 98,66 159 1,12 109-3,-122-333-31,-19-43 4,0 0-1,0 0 0,-1 0 0,-1 0 1,1 0-1,-1 1 0,0-1 0,-1 1 0,2 13 1,-12-30 410,-4-15-310,-145-254-22,107 193-77,-131-184 30,-20 12-73,129 166 24,59 74 8,-122-161 36,134 176-48,1-1 1,-2 0 0,1 1 0,0 0 0,0-1 0,-1 1 0,-4-3 0,6 4-83,2 6 12,-1-1 0,1 0 0,0 0 0,0 1 0,1-1 0,-1 0 0,1 0 0,3 6 0,6 14 30,24 102 34,9 25 34,34 81 32,46 117-34,-92-280 8,68 114-1,-97-179-27,0 3-1,1 0-1,0-1 1,0 0-1,1 0 0,0 0 1,0-1-1,1 1 1,-1-1-1,8 5 1,-11-37 80,-8-19-14,-1 0 0,-2 0-1,-26-72 1,-114-281 121,8 119-143,82 174-22,-28-51 17,82 141-34,5 13 0,0 1-1,-1 0 1,0 0 0,1-1 0,-1 1 0,0 0-1,0 0 1,0 0 0,-1 0 0,-1-3-1,2 4-38,5 30-485,37 104 451,61 133 0,-51-141 107,-1 28 35,10 25-4,-51-164-60,-8-12-8,1 0-1,-1 0 0,0 1 1,0-1-1,0 0 1,0 0-1,0 1 1,1 4-1,-6-39 86,-1 1 1,-18-58-1,9 41-53,-6-29 6,-3 1 1,-4 1-1,-64-127 0,59 144-17,-140-273 29,164 314-42,0 0 0,-14-19 0,9 21-44,16 23-319,2-3 323,-1 1-1,0 0 0,0-1 1,0 2-1,-1-1 1,1 0-1,-2 1 0,1-1 1,3 13-1,0 9 32,4 32 0,-3-10-8,42 208 54,-25-158-21,-15-69-8,-2 0 0,4 37 0,-5-36 7,0-16-12,-6-15-11,0-1-1,0 0 1,0 0 0,0 0-1,0 0 1,0 1-1,0-1 1,0 0-1,0 0 1,0 0 0,0 0-1,0 0 1,0 0-1,0 1 1,0-1-1,0 0 1,1 0-1,-1 0 1,0 0 0,0 0-1,0 0 1,0 0-1,0 0 1,0 1-1,1-1 1,-1 0 0,0 0-1,0 0 1,0 0-1,0 0 1,0 0-1,1 0 1,-1 0 0,0 0-1,0 0 1,0 0-1,0 0 1,0 0-1,1 0 1,-1 0 0,0 0-1,0 0 1,0 0-1,0 0 1,0 0-1,1-1 1,-1 1 0,0 0-1,0 0 1,0 0-1,0 0 1,0 0-1,0 0 1,1 0 0,-1 0-1,0-1 1,0-33 61,2-51 1,-3 1 1,-19-133-1,-4 63-23,-29-157 24,23 182-16,30 127-47,0 0 0,-1 0 0,1 1 0,-1-1 0,1 0 0,-1 1 0,0-1 0,0 0 0,0 1 0,0-1 0,0 1 0,0-1 0,0 1 0,-2-3 0,-1 0-51,8 6-134,-3-1 164,0-1 0,0 1-1,0 0 1,-1 0 0,1 0-1,0 1 1,0-1-1,0 0 1,-1 0 0,1 0-1,-1 0 1,1 1 0,-1-1-1,1 2 1,4 146-98,39 164 165,37 105-16,-21-145 28,-28-110-26,-31-156-33,-1-6 0,0 0-1,0 1 0,1-1 0,-1 1 0,0-1 0,1 0 0,-1 1 0,1-1 0,-1 0 0,1 0 0,-1 1 0,1-1 0,0 0 0,1 1 0,-1 0-44,1-30 24,-18-190 214,1 2-150,15 212-42,-61-649 62,61 616-55,8-59 0,0 19-3,-8 70 5,1-8-79,3 14-51,3 10-81,-5-3 189,0 1 1,0-1 0,0 1 0,-1 0 0,0-1 0,-1 1 0,1 0-1,-1-1 1,-1 1 0,1 0 0,-2 7 0,0 6 15,0 257 75,5-160-57,-19 173 0,8-174 66,5-108 19,-2-12 79,-3-15 75,6 16-285,-13-36 79,-18-71-1,0-4-16,17 25-11,-13-55 6,19 112-18,-23-53 0,13 37-8,9 19 6,-13-30 11,21 49-19,-1-1-49,4 11 41,0-1-1,0 1 1,0 0-1,0 0 1,0 0-1,-1 0 1,1 0-1,0 0 0,0 0 1,0-1-1,0 1 1,0 0-1,-1 0 1,1 0-1,0 0 1,0 0-1,0 0 0,0 0 1,-1 0-1,1 0 1,0 0-1,0 0 1,0 0-1,0 0 0,-1 0 1,1 0-1,0 0 1,0 0-1,0 0 1,0 0-1,-1 0 1,1 0-1,0 0 0,0 0 1,0 0-1,0 0 1,-1 0-1,1 1 1,0-1-1,0 0 1,0 0-1,0 0 0,0 0 1,0 0-1,0 0 1,-1 1-1,1-1 1,0 0-1,0 27-403,-4-13 406,0-1-1,1 1 1,0-1-1,0 22 1,2 60 28,1-61-28,0 28 7,6 178-6,-2-209 0,0 1 1,2-1-1,1 0 0,2-1 1,19 47-1,-2-22 11,42 103 64,-67-156-75,-1 2-2,1-1 0,0 1 0,1-1 0,-1 1 0,0-1 0,1 1 0,0-1-1,0 0 1,0 0 0,0 0 0,1 0 0,-1 0 0,5 4 0,9-65 128,-5-24-27,2-140-1,-12 210-90,-4-143 46,2 126-49,-15-102 32,13 81-21,-4 0-1,-1 0 1,-17-56 0,-22-30 23,42 116-29,-6-10 56,10 29-57,0 0-1,1 0 1,-1 0 0,0 0 0,0 0 0,1 0 0,-1 0 0,0 0 0,0 1 0,0-1 0,0 0-1,0 1 1,0-1 0,0 1 0,0-1 0,0 1 0,-1-1 0,1 1 0,0 0 0,0 0-1,0-1 1,0 1 0,-2 0 0,2 1-20,1-1 1,0 1-1,-1 0 0,1-1 0,0 1 0,0 0 1,-1-1-1,1 1 0,0 0 0,0-1 0,0 1 1,0 0-1,0 0 0,0-1 0,0 1 1,0 0-1,0-1 0,0 1 0,0 0 0,0-1 1,1 2-1,3 22-43,-4-22 46,17 140 5,-3-54 4,6 35-39,46 164 0,19 12 38,-2-9 38,19-6-24,8-51 3,-78-176-12,75 101-1,15-14-10,-67-81-36,-18-11-130,-38-68 54,-31-129 270,14 66-127,5 31-5,-1 1 0,-21-46 0,-49-88 34,27 61-28,25 53-12,16 36 8,0-2 0,3 1 0,0-2 0,-9-46 0,22 81-29,0-1 0,0 0 0,0 0-1,0 0 1,0 0 0,0 0 0,0 0-1,0 0 1,0 0 0,1 0 0,-1 0-1,0 0 1,0 0 0,0 1 0,0-1-1,0 0 1,0 0 0,0 0 0,0 0-1,1 0 1,-1 0 0,0 0 0,0 0-1,0 0 1,0 0 0,0 0-1,0 0 1,0 0 0,1 0 0,-1 0-1,0 0 1,0-1 0,0 1 0,0 0-1,0 0 1,0 0 0,0 0 0,0 0-1,0 0 1,1 0 0,-1 0 0,0 0-1,0 0 1,0 0 0,0 0 0,0-1-1,0 1 1,0 0 0,0 0 0,0 0-1,0 0 1,0 0 0,0 0-1,15 17-197,23 37 136,-29-41 47,95 149 26,159 336-1,-227-426 36,2-1-1,78 106 0,-115-176-40,-1 0-1,0-1 0,1 1 1,-1 0-1,1-1 0,-1 1 1,1 0-1,0-1 0,-1 1 1,1-1-1,0 1 0,-1-1 1,1 1-1,0-1 0,0 1 1,-1-1-1,1 0 1,0 1-1,0-1 0,0 0 1,1 0-1,-2 0 4,1 0 0,0-1 1,-1 1-1,1 0 0,-1-1 0,1 1 0,-1-1 1,0 1-1,1 0 0,-1-1 0,1 1 0,-1-1 1,0 0-1,1 1 0,-1-1 0,0 1 0,0-1 1,1 1-1,-1-1 0,0 0 0,0 0 0,1-7 39,1 1-1,-2 0 0,0-14 1,-3-27 36,-3 1 1,-1 0 0,-3 1 0,-2 0 0,-34-88 0,-120-210 29,142 299-83,9 18 10,0 2 0,-35-44-1,41 51 92,10 15-136,4 10-237,24 32-135,44 80 346,42 82 31,78 128 47,-151-273 10,77 77 1,-102-116-44,11 6-1,-27-22 7,-3-19 151,-31-54-14,-76-121 1,-75-84 85,177 264-195,7 11-20,-1 0 0,-1 0 0,1 0 0,0 0 0,0 0 0,-1 0 0,1 0 0,-4-3 0,2 5-135,5 5-140,6 8-74,5 0 289,0 1 0,-2 0 0,13 20 0,10 13 45,235 241 48,-267-286-50,24 25-3,-25-25 6,1 0 0,-1 0 0,1-1 0,-1 1-1,0 0 1,0 0 0,0 0 0,0 1 0,0-1 0,-1 0-1,1 0 1,0 4 0,-6-11 234,-1 1 0,1-1-1,-1 2 1,-11-7 0,-35-20-185,2-3 0,0-1 0,3-3 0,-66-66 0,-32-45 17,-70-67 72,205 207-129,8 6-13,0 1 0,0 0 0,0-1 0,0 0 0,0 0 0,0 1 0,1-1 0,-1 0 0,1 0 0,-1-1 0,1 1 0,-2-3 0,3 5-9,0 0 0,0 0-1,0 1 1,0-1 0,0 0 0,0 0-1,0 0 1,-1 0 0,1 0 0,0 0-1,0 0 1,0 0 0,0 0 0,0 0-1,0 0 1,-1 0 0,1 1-1,0-1 1,0 0 0,0 0 0,0 0-1,0 0 1,-1 0 0,1 0 0,0 0-1,0 0 1,0 0 0,0 0 0,0-1-1,0 1 1,-1 0 0,1 0 0,0 0-1,0 0 1,0 0 0,0 0 0,0 0-1,0 0 1,-1 0 0,1 0 0,0 0-1,0-1 1,0 1 0,0 0-1,0 0 1,0 0 0,0 0 0,0 0-1,0 0 1,0-1 0,0 1 0,-1 0-1,1 0 1,0 0 0,0 0 0,0 0-1,0 0 1,0-1 0,0 1 0,0 0-1,0 0 1,0 0 0,0 0 0,0 0-1,1-1 1,-4 14-550,9 6 498,-1 0-1,12 23 1,5 18 66,8 61 1,5 19-1,145 425 18,-171-537-26,16 46 15,-22-67-18,0-1-1,1 1 0,-1-1 1,1 0-1,1 1 1,-1-2-1,10 10 0,-14-14-1,0-1 0,0 0 0,0 1 0,0-1 0,1 0 0,-1 1 0,0-1 0,0 0 0,1 0 0,-1 1 0,0-1 0,1 0 0,-1 0 0,0 1 0,1-1 0,-1 0 0,0 0 0,1 0 0,-1 0 0,0 0-1,1 1 1,-1-1 0,1 0 0,-1 0 0,0 0 0,1 0 0,-1 0 0,1 0 0,-1 0 0,0 0 0,1 0 0,-1-1 0,0 1 0,1 0 0,-1 0 0,1 0 0,-1 0 0,0 0 0,1-1 0,-1 1 0,0 0 0,0 0 0,1-1 0,-1 1 0,0 0 0,1 0 0,-1-1-1,0 1 1,0 0 0,0-1 0,1 1 0,-1 0 0,0-1 0,0 1 0,0 0 0,0-1 0,0 1 0,1-1 0,-1 1 0,0-1 0,2-29-112,-2 25 151,-10-318 79,5 265-95,-3 0 1,-3 1-1,-28-92 0,-77-138 74,38 101-54,74 176-25,0 0 0,0 0 1,-1 0-1,-1 1 0,1 0 0,-1 0 0,-1 0 0,0 1 0,0 0 0,-1 0 0,0 0 0,-9-6 1,12 10 12,-14-6 50,19 10-85,-1 0-1,0 1 1,0-1-1,1 0 0,-1 0 1,0 0-1,1 0 1,-1 1-1,1-1 0,-1 0 1,0 0-1,1 1 1,-1-1-1,1 1 0,-1-1 1,0 0-1,1 1 0,-1-1 1,1 1-1,0-1 1,-1 1-1,1 0 0,-1-1 1,1 1-1,0-1 1,-1 1-1,1 0 0,0-1 1,-1 2-1,-13 26-226,9-21 221,1 1 0,1-1 0,-6 16 0,-3 24 4,2-1 0,3 2 0,1-1 0,3 1 0,3 48 0,11 163 50,-11-259-37,0 0 0,0 1 0,0-1 0,0 0 0,-1 0-1,1 1 1,0-1 0,0 0 0,0 0 0,0 1-1,0-1 1,0 0 0,0 0 0,0 1 0,0-1 0,0 0-1,0 0 1,0 1 0,0-1 0,0 0 0,1 0 0,-1 1-1,0-1 1,0 0 0,0 0 0,0 1 0,0-1-1,0 0 1,1 0 0,-1 0 0,0 1 0,0-1 0,0 0-1,1 0 1,-1 0 0,0 0 0,0 0 0,0 1 0,1-1-1,-1 0 1,0 0 0,0 0 0,1 0 0,-1 0 2,1-1 1,-1 1-1,0-1 0,1 1 1,-1-1-1,0 0 1,1 1-1,-1-1 1,0 1-1,0-1 0,0 1 1,0-1-1,0 0 1,0 1-1,0-1 1,0 0-1,0 1 0,0-2 1,-17-130 193,0 7-46,18 124-152,-1 1 0,0 0 0,0-1 0,0 1 0,0 0 0,0-1 0,0 1 0,0 0 0,0-1 1,0 1-1,0 0 0,0-1 0,-1 1 0,1 0 0,0 0 0,0-1 0,0 1 0,0 0 0,0-1 0,-1 1 0,1 0 0,0 0 0,0-1 0,0 1 1,-1 0-1,1 0 0,0-1 0,0 1 0,-1 0 0,1 0 0,-1 0 0,1 0-14,0 0 0,0 1 0,0-1 1,0 1-1,0-1 0,0 0 0,-1 1 0,1-1 0,0 1 0,0-1 1,0 0-1,0 1 0,1-1 0,-1 1 0,0-1 0,0 0 0,0 1 1,0-1-1,0 1 0,0-1 0,1 0 0,-1 1 0,0-1 0,0 0 1,1 1-1,4 7-214,0-1 0,0 0 0,8 7 0,-4-4-43,8 12-61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6:40.593"/>
    </inkml:context>
    <inkml:brush xml:id="br0">
      <inkml:brushProperty name="width" value="0.2" units="cm"/>
      <inkml:brushProperty name="height" value="0.2" units="cm"/>
      <inkml:brushProperty name="color" value="#FFFFFF"/>
    </inkml:brush>
  </inkml:definitions>
  <inkml:trace contextRef="#ctx0" brushRef="#br0">1391 863 7498,'3'46'228,"2"0"0,18 78 0,-6-42-192,65 321-66,-79-363 32,-3-34 90,0 0 0,0 0 1,1-1-1,0 1 0,0 0 0,0 0 0,4 9 0,-14-32 1382,-68-132 69,49 92-1483,-38-114 1,39 95 7,15 45 331,10 35-415,1 6-163,10 55 192,21 71-1,-5-25 13,-20-84-16,23 94 68,-25-150 458,-4-10-260,-2 0 0,-14-66 0,-30-77 219,24 97-481,21 78-11,-13-49-1,-10-78 0,19 108-162,5 23-181,5 16 11,24 120 277,-16-69 74,5 63 59,-30-188 503,-2 1 0,-43-104 0,-1 44-430,26 55-138,-1-15 9,25 54-28,-26-48 1,33 67-76,6 8-85,-4-1 158,0 0 0,0 0-1,1 0 1,-1 0 0,0 0 0,0 0 0,0 0 0,0 0 0,0 0 0,1 0 0,-1 0 0,0 0 0,0 0 0,0 0 0,0 0 0,0 0 0,1 0 0,-1 0 0,0 0 0,0 0 0,0 0 0,0 0 0,0 0-1,0 1 1,1-1 0,-1 0 0,0 0 0,0 0 0,0 0 0,0 0 0,0 0 0,0 1 0,0-1 0,0 0 0,0 0 0,0 0 0,0 0 0,0 0 0,0 1 0,0-1 0,0 0 0,0 0 0,0 0-1,0 0 1,0 1 0,0-1 0,0 0 0,0 0 0,0 0 0,0 0 0,0 0 0,0 1 0,0-1 0,0 0 0,0 0 0,0 0 0,0 0 0,-1 0 0,1 0 0,0 1 0,0-1 0,0 0 0,0 0-1,7 23-482,65 129 379,7 16 142,-63-129 13,39 72 0,-52-106-87,2 5 303,-3-10-47,-3-5 12,-1-3-90,-1 0 1,0 0 0,-1 0 0,0 0 0,-5-7-1,-4-8-15,-50-88 118,-5 2-1,-136-165 1,181 249-233,0 1 1,-2 1 0,-29-20 0,-9-10 0,55 45-120,8 7 86,-1 0 1,1 0-1,-1 0 0,0 0 0,0 1 1,1-1-1,-1 0 0,0 0 0,0 1 1,0-1-1,0 0 0,0 1 0,0-1 0,0 1 1,0-1-1,0 1 0,-2-1 0,22 24-792,42 30 735,-34-31 50,41 44-1,156 153 44,-209-205-8,35 24 5,-37-29-1,0 0 0,22 22-1,-21-18 5,8 11 66,-22-24-18,0-1 0,0 1 1,0-1-1,0 1 0,0 0 1,0-1-1,0 1 0,0-1 1,0 1-1,-1 0 0,1-1 1,0 1-1,0 0 0,0-1 1,-1 1-1,1 0 0,0-1 1,0 1-1,-1 0 0,1 0 1,0-1-1,-1 1 1,1 0-1,0 0 0,-1 0 1,1-1-1,-1 1 0,-28-19 211,2-2 0,0 0 0,2-2 0,-26-28 0,-83-112-351,4 5 127,92 117-41,-3 1 0,-78-60 1,105 89-20,12 9-11,-1 0-1,1 0 1,-1 0-1,0 0 1,1 0-1,-1 0 1,-5-1-1,8 3 22,0 0-1,0-1 0,0 1 0,0 0 0,0 0 0,0 0 0,-1 0 0,1 0 0,0 0 0,0 0 0,0 0 0,0 0 0,0 0 1,0 0-1,-1 0 0,1 0 0,0 0 0,0 0 0,0 0 0,0 0 0,0 0 0,0 0 0,-1 0 0,1 0 0,0 0 0,0 0 1,0 0-1,0 0 0,0 0 0,0 0 0,-1 0 0,1 0 0,0 1 0,0-1 0,0 0 0,0 0 0,0 0 0,0 0 0,0 0 1,0 0-1,0 0 0,0 0 0,-1 1 0,1-1 0,0 0 0,3 8-618,8 9-5,117 142 29,9 10 246,-88-99 164,-16-20 123,3-2 0,75 78 0,-108-121 69,-2-3 1,0-1 0,0 0 1,1 0-1,-1 1 0,0-1 0,0 0 0,1 0 1,-1 0-1,1-1 0,-1 1 0,0 0 0,1 0 0,0-1 1,1 1-1,-6-4 428,-1 0-1,0 0 1,1-1 0,0 0-1,0 0 1,-5-7 0,-11-15-81,-63-55-67,49 51-228,-11-8-9,-1 3-1,-65-40 1,20 16-28,24 13-29,-234-153-57,250 166-160,155 100-2021,-13-6 2296,76 53-46,-13-8 30,-128-83 8,-61-38 1099,7 5-968,-1-2-1,2-1 1,-40-24-1,-69-59-169,76 52 43,-112-93-32,31 24-18,90 80-2,37 25-4,-1 0 0,2-1-1,-1-1 1,1 0-1,-12-12 1,22 19 4,-4-5-53,6 8 58,0 0 1,0 0 0,0 0-1,-1 0 1,1 0-1,0 0 1,0 0-1,0 0 1,0 0-1,0 0 1,0 0 0,0 0-1,0 0 1,0 0-1,0 0 1,0 0-1,0 0 1,0 0-1,0 0 1,0 0 0,-1 0-1,1 0 1,0 0-1,0 0 1,0 0-1,0 0 1,0 0-1,0 0 1,0 0 0,0 0-1,0 0 1,0 0-1,0 0 1,0 0-1,0 0 1,0 0 0,0 0-1,-1 0 1,1 0-1,0 0 1,0 0-1,0 0 1,0-1-1,0 1 1,0 0 0,0 0-1,30 11-1548,1 3 1230,42 24 0,-37-18 290,67 36-22,168 124 0,-3 13 65,-266-192-4,0 0 0,0 1-1,0-1 1,0 1 0,0 0 0,0 0 0,0 0 0,-1 0-1,1 0 1,-1 0 0,1 0 0,1 4 0,-3-6 103,-5-1 140,1-1 0,-1 0-1,1 0 1,-1-1 0,1 1 0,0-1 0,-6-5 0,-3-1-78,-71-40 128,-58-39-227,43 21-91,-289-218-153,380 280 133,-1-2-3,9 7 32,0 0 0,0 0 0,0 0-1,0 0 1,0 0 0,0 0 0,0 0-1,0 0 1,0 0 0,1 0 0,-1 0-1,0 0 1,0 0 0,0 0 0,0 0-1,0 0 1,0 0 0,0 0 0,0 0-1,0 0 1,0 0 0,0-1 0,0 1 0,1 0-1,-1 0 1,0 0 0,0 0 0,0 0-1,0 0 1,0 0 0,0 0 0,0 0-1,0 0 1,0 0 0,0 0 0,0 0-1,0 0 1,0-1 0,0 1 0,0 0-1,0 0 1,0 0 0,0 0 0,0 0-1,0 0 1,0 0 0,0 0 0,89 24-739,-52-13 653,373 133-55,-183-61 110,-202-74 36,0 0 0,-1 2-1,0 0 1,-1 2 0,-1 1-1,0 0 1,35 31 0,-46-35-12,-3-2-21,1 0 0,-1 1 0,9 12 0,-15-20 32,-1 1 0,0 0 0,0 0 0,0 0 0,0 0 0,0 0 0,0 0 0,0 0 0,0 1 1,-1-1-1,1 0 0,-1 0 0,0 1 0,0-1 0,0 0 0,0 0 0,0 1 0,0-1 0,0 0 0,-1 0 0,1 1 1,-1-1-1,-1 3 0,1-4 18,0 1 0,0 0 0,0-1 0,-1 1 1,1-1-1,-1 0 0,1 1 0,-1-1 0,1 0 1,-1 0-1,0 0 0,1 0 0,-1 0 0,0 0 1,0 0-1,0-1 0,0 1 0,0-1 0,0 1 1,0-1-1,-2 0 0,-2 1 60,0-1 1,-1 0-1,1-1 1,0 1-1,-12-4 1,-51-16-20,0-3 0,1-3 0,2-3 0,1-3 1,1-2-1,-69-51 0,119 78-820,23 19 326,22 20 109,298 323 94,-277-296 205,11 16 70,-63-75-35,0 0 0,0 0 0,0 0 0,1 0 0,-1 0-1,0 0 1,0 1 0,0-1 0,0 0 0,0 0 0,0 0 0,1 0 0,-1 0 0,0 0 0,0 1 0,0-1 0,0 0 0,0 0 0,0 0 0,0 0 0,0 1 0,0-1 0,0 0 0,0 0 0,0 0 0,0 0 0,0 1 0,0-1 0,0 0 0,0 0 0,0 0 0,0 0 0,0 1 0,0-1 0,0 0 0,0 0 0,0 0 0,0 0 0,0 0 0,0 1 0,0-1 0,-1 0 0,1 0 0,0 0 0,0 0 0,0 0 0,0 0 0,0 1 0,0-1 0,-1 0 0,1 0 0,0 0 0,0 0 0,0 0 0,0 0 0,0 0 0,-1 0 0,1 0 0,0 0 0,-1 0 13,1 0-1,0 0 0,-1 0 1,1 0-1,-1 0 1,1 0-1,-1 0 0,1-1 1,0 1-1,-1 0 1,1 0-1,-1 0 0,1-1 1,0 1-1,-1 0 1,1 0-1,0-1 0,-1 1 1,1 0-1,0-1 1,0 1-1,-1-1 0,1 1 1,0-1-1,-7-10 92,1-1-1,-2 2 1,1-1 0,-2 1-1,1 0 1,-1 1-1,-19-15 1,-6-8-46,-212-231 98,238 255-228,0 0 0,-1 1 0,-9-6 1,17 12-86,0 3-155,1-2 284,0 0 0,0 1 0,-1-1 0,1 0 0,0 1 0,0-1 0,0 0 0,0 1 0,0-1 0,0 0 0,0 1 0,0-1 0,0 0 0,0 1 0,0-1 0,1 1 0,-1-1 0,0 0 0,0 1 0,0-1 0,0 0 0,0 0 0,1 1 0,-1-1 0,0 0 0,0 1 0,1-1 0,8 12-599,41 43-1531,-24-30 1712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7:28.079"/>
    </inkml:context>
    <inkml:brush xml:id="br0">
      <inkml:brushProperty name="width" value="0.2" units="cm"/>
      <inkml:brushProperty name="height" value="0.2" units="cm"/>
      <inkml:brushProperty name="color" value="#FFFFFF"/>
    </inkml:brush>
  </inkml:definitions>
  <inkml:trace contextRef="#ctx0" brushRef="#br0">273 70 224,'-8'26'21,"-2"-2"0,-1 1-1,-26 43 1,22-43-9,1 0 1,-18 49-1,9-10 1376,24-67-1054,-1 1-1,1-1 0,-1 1 1,1 0-1,0-1 1,0 1-1,0 0 0,2-3 1,4-8-245,5-18-13,3 0-1,0 1 0,28-39 1,-22 32-35,-15 26-24,0 0 1,0 0 0,1 1-1,13-14 1,-9 11 74,-1 1 908,-12 16-504,-5 9-572,-1-1 0,0 0 0,-1-1 0,-15 17 0,2-7 96,2 2-1,1 1 0,-25 39 1,26-31 23,15-26 7,0 1 1,0-1-1,-1 0 1,0 0-1,0-1 1,0 1-1,-9 7 0,2 0 2738,11-23-2239,1-1-537,0 0-1,1 0 1,0 0 0,1 1-1,0-1 1,0 1-1,1-1 1,1 1-1,0 1 1,10-17 0,2 1-10,2 1 0,34-37 1,-47 54-1,0-1 0,-1 0 1,0 0-1,0 0 0,6-15 1,7-13 15,-8 24-5,2 0 27,-12 11-30,0 1-1,0 0 1,0-1 0,0 1 0,0 0 0,0-1-1,0 1 1,0 0 0,0-1 0,0 1-1,0-1 1,0 1 0,0 0 0,0-1 0,0 1-1,0 0 1,0-1 0,0 1 0,-1 0 0,1-1-1,0 1 1,0 0 0,0-1 0,-1 1 0,1 0-1,0 0 1,0-1 0,-1 1 0,1 0 0,0 0-1,0-1 1,-1 1 0,1 0 0,0 0 0,-1 0-1,1 0 1,0-1 0,-1 1 0,-1 1-9,1 0 0,0 0 1,0 1-1,0-1 0,1 0 1,-1 0-1,0 1 0,0-1 1,1 0-1,-1 1 0,1-1 1,-1 1-1,1-1 0,-1 4 1,-3 4-6,-16 23 2,-1-1 0,-43 47 0,41-52 5,0 1-1,2 1 1,-24 44 0,26-41-1,15-26-7,0 0 0,0 1 0,1 0 0,0-1 0,0 1 0,0 1 0,1-1 0,0 0 0,0 1 0,-2 11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9:01.950"/>
    </inkml:context>
    <inkml:brush xml:id="br0">
      <inkml:brushProperty name="width" value="0.2" units="cm"/>
      <inkml:brushProperty name="height" value="0.2" units="cm"/>
      <inkml:brushProperty name="color" value="#FFFFFF"/>
    </inkml:brush>
  </inkml:definitions>
  <inkml:trace contextRef="#ctx0" brushRef="#br0">809 896 6817,'0'12'2942,"-1"-11"-2814,-2 14-256,4 3 108,1 13 114,-2 0-1,-4 49 0,-33 245 442,34-305-489,-10 39-1,8-43-25,1 1-1,1 0 1,-3 25 0,6-24-6,1-9 23,-1 1 0,-1-1 0,0 1 0,0-1 0,0 0 0,-5 14 0,-3-2 38,2 0 1,0 0-1,1 1 0,2 0 1,-4 27-1,6-35-65,-1 0 0,-6 17 0,-3 9 11,7-18-7,-1-1 0,-1 1 0,-17 33 0,3 7 7,-41 81 28,28-58-39,27-67-3,-8 39 1,2-8-1,9-36 21,0 0 0,1 1 0,0-1-1,0 18 1,1-32 162,1-10-138,95-610 641,-35 289-390,-30 200-242,-8 42-26,-16 66-25,6-31 21,24-70 0,-28 101-20,6-32 0,-9 35-5,1 0 0,11-27 0,-10 31-6,9-15-2,-14 31-1,-1 0-1,1 0 0,-1 1 1,1-1-1,-1 0 0,1 0 1,-1 1-1,0-1 0,1 0 1,-1 0-1,0 0 0,1 0 0,-1 0 1,0 0-1,0 1 0,0-1 1,0 0-1,0 0 0,0 0 1,0 0-1,0 0 0,0 0 1,-1 0-1,1 0 0,0 1 0,-1-1 1,1 0-1,0 0 0,-1 0 1,1 0-1,-1 1 0,1-1 1,-1 0-1,1 1 0,-1-1 1,0 0-1,1 1 0,-2-1 0,2 0 3,0 1-1,0 0 1,-1 0-1,1 0 0,0 0 1,0 0-1,0 0 1,0 0-1,-1 0 0,1 0 1,0 0-1,0 0 1,0 0-1,0 0 0,-1 0 1,1 0-1,0 0 0,0 0 1,0 0-1,-1 0 1,1 0-1,0 0 0,0 0 1,0 0-1,0 0 1,-1 0-1,1 0 0,0 0 1,0 0-1,0 0 1,0 1-1,0-1 0,-1 0 1,1 0-1,0 0 1,0 0-1,0 0 0,0 0 1,0 1-1,0-1 0,0 0 1,0 0-1,-1 0 1,1 0-1,0 1 0,0-1 1,0 0-1,0 0 1,0 0-1,0 1 0,0-1 1,0 0-1,-1 14-139,1-8 77,-30 100 18,20-66 66,-2 0-1,-19 46 1,-115 310-7,114-299 11,-56 236 34,67-245-50,-31 181-16,24-100 7,8-42 18,14-99-20,3-17-9,1 0 1,0 0-1,0 17 0,25-154-114,-11-6 120,14-119 6,79-362 101,40 9-3,-131 556 19,-2-1 1,5-52-1,-17 100-111,0 1-1,0 0 0,0-1 1,0 1-1,1-1 0,-1 1 1,0 0-1,0-1 0,-1 1 1,1 0-1,0-1 0,0 1 1,0 0-1,0-1 0,0 1 1,0 0-1,0-1 0,-1 1 1,1 0-1,0-1 0,0 1 1,0 0-1,-1-1 0,1 1 1,0 0-1,0 0 0,-1-1 1,1 1-1,0 0 0,-1 0 1,1 0-1,0-1 0,0 1 1,-1 0-1,0 0 0,1 1-23,-1 1 0,0-1 0,0 1 0,1-1 0,-1 1 0,1 0 0,-1-1 0,1 1 0,-1 0-1,1-1 1,0 1 0,0 0 0,0 2 0,0-1 10,-40 134-38,28-98 48,-214 742 94,127-380-56,24-105-16,43-160-15,26-108-5,-3 30 0,7-35-1,-2 0-1,-10 35 1,6-35 1,3-9-1,1-1 0,0 1 0,-3 24 0,4-23 4,0 0 0,-1 0 0,-7 19 0,5-18 24,1 0-1,-3 19 0,-3-1 41,9-32-67,1 1-1,0 0 0,-1 0 1,1 0-1,0 1 1,1-1-1,-1 0 0,0 0 1,1 1-1,0-1 0,0 0 1,0 0-1,1 6 1,-1-7-7,2 3-7,-1 0 0,0 0-1,0 1 1,0-1 0,0 9 0,-2-13 2,1-1 1,0 1-1,0 0 1,0-1-1,0 1 1,1 0 0,-1-1-1,0 1 1,0-1-1,0 1 1,0 0 0,1-1-1,-1 1 1,0 0-1,1-1 1,-1 1-1,0-1 1,1 1 0,-1-1-1,1 1 1,-1-1-1,1 1 1,-1-1-1,1 0 1,-1 1 0,1-1-1,-1 1 1,1-1-1,0 0 1,-1 0 0,1 1-1,-1-1 1,1 0-1,0 0 1,-1 0-1,1 0 1,0 0 0,1 0-1,-1 0 3,1 0 0,-1 0-1,1-1 1,-1 1 0,1-1 0,0 1-1,-1-1 1,0 1 0,1-1-1,-1 0 1,1 0 0,-1 0 0,0 0-1,0 0 1,1 0 0,-1 0-1,0 0 1,0 0 0,0-1 0,0 1-1,0 0 1,0-1 0,-1 1-1,2-4 1,20-48 139,-14 33-102,19-58 65,27-131 0,-40 148-69,-14 60-27,109-398 128,-78 290-86,-21 68 56,26-67 0,-32 100-71,-2 4-19,0 0 1,-1 1 0,1-1-1,-1 0 1,0 0-1,1-8 1,-4 49-16,-2-1 1,-2 0-1,-11 37 0,11-46 6,-26 98 61,-10 46-3,-44 174 15,75-300-66,-7 75 1,10-62-6,-1-19 4,6-29-6,0 0 1,1 1-1,-1 10 0,1-7 0,0-1 0,-1 1-1,0-1 1,-2 1 0,-6 15 0,9-23-2,0 1 0,0-1 1,1 1-1,0 0 0,0-1 1,1 1-1,0 0 0,1 7 1,-1-7-8,0 1 1,0-1 0,0 0-1,-1 1 1,0-1 0,-3 7-1,5-14 5,-1 0 0,0-1 0,0 1 0,0 0 0,1 0 0,-1-1 0,0 1 0,0 0 0,0 0-1,1-1 1,-1 1 0,0 0 0,1 0 0,-1 0 0,0 0 0,0 0 0,1-1 0,-1 1 0,0 0 0,1 0-1,-1 0 1,0 0 0,1 0 0,-1 0 0,0 0 0,1 0 0,-1 0 0,0 0 0,1 0 0,-1 0 0,0 0-1,1 1 1,-1-1 0,0 0 0,1 0 0,-1 0 0,0 0 0,0 0 0,1 1 0,-1-1 0,0 0-1,0 0 1,1 1 0,-1-1 0,0 0 0,0 0 0,0 1 0,1-1 0,-1 0 0,0 0 0,0 1 0,0-1-1,0 0 1,0 1 0,1-1 0,-1 0 0,0 1 0,0-1 0,1-3 12,0 0 0,1-1 1,-1 1-1,1 0 0,0 0 0,0 0 0,4-5 0,9-15 66,-8 5-41,-1 0 0,0-1 0,3-20 0,10-35 20,23-53-6,-31 86-28,-2 0 0,5-43 0,-9 48-11,-2 5 2,-3 25-4,0-1 0,1 1-1,-1-1 1,2 1 0,-1-1-1,1 1 1,-1 0 0,4-7-1,-5 13-8,0 0 0,0 0 0,0 0 0,0 0-1,0 1 1,0-1 0,-1 0 0,1 0-1,0 0 1,0 0 0,0 0 0,0 0 0,-1 0-1,1 0 1,0 0 0,0 1 0,0-1-1,0 0 1,-1 0 0,1 0 0,0 0 0,0 0-1,0 0 1,-1 0 0,1 0 0,0 0-1,0 0 1,0 0 0,-1-1 0,1 1 0,0 0-1,0 0 1,0 0 0,0 0 0,-1 0-1,1 0 1,0 0 0,0 0 0,0 0 0,0-1-1,0 1 1,-1 0 0,1 0 0,0 0-1,0 0 1,0 0 0,0-1 0,-2 17-36,0 0 0,0 0 1,-2 0-1,0-1 0,-7 17 1,-3 14 38,-7 35 23,-35 118 23,19-110-22,36-82-22,-3 4 8,1 1 0,-1 0 0,-8 14 1,8-17 61,3-10 25,0-2-112,10-16-5,-7 10 30,-1 0-1,1 0 1,-1-1-1,-1 1 1,-1-16-1,1-12 5,4-11 12,22-91 0,-2 14-6,43-225-4,-24 143-15,37-98 9,-10 52 2,-54 181-11,79-335 22,30 10-6,-93 294-13,5-12 5,-25 81-8,-2-1 0,-2 1 0,7-57 0,3-14-2,25-41 1,-3 15 1,-20 73 9,-16 48-15,0 0 0,0-1-1,-1 1 1,0-1-1,-1 1 1,2-20-1,-4 29-10,0-1 0,0 1 0,1-1-1,-1 1 1,0 0 0,1-1 0,0 1-1,-1-1 1,1 1 0,0 0 0,-1 0-1,1-1 1,0 1 0,0 0-1,0 0 1,0 0 0,0 0 0,0 0-1,0 0 1,2-1 0,28-14-1915,-23 12 1157,4-4 142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9:20.438"/>
    </inkml:context>
    <inkml:brush xml:id="br0">
      <inkml:brushProperty name="width" value="0.2" units="cm"/>
      <inkml:brushProperty name="height" value="0.2" units="cm"/>
      <inkml:brushProperty name="color" value="#FFFFFF"/>
    </inkml:brush>
  </inkml:definitions>
  <inkml:trace contextRef="#ctx0" brushRef="#br0">0 6 2529,'6'-5'4216,"4"6"-3171,-6 0-928,-1 1 1,1-1 0,-1 1 0,1-1 0,-1 1-1,0 1 1,1-1 0,-1 0 0,0 1 0,0-1-1,4 6 1,-3-4-37,0-1-1,0 0 1,0 0-1,1-1 0,-1 1 1,1-1-1,-1 0 1,9 2-1,23 13 161,-16 4 30,5 2 224,-3 3 48,-21-24-512,0-1 0,0 1 0,0-1-1,0 1 1,0 0 0,0 0 0,0 0 0,0 0 0,0 3-1,-1-4-23,0 0 0,0 0 0,1 0-1,-1 0 1,0 0 0,0 0-1,1 0 1,-1 0 0,1 0-1,-1 0 1,1 0 0,-1 0 0,1 0-1,0 0 1,-1 0 0,1 0-1,0-1 1,0 1 0,0 0 0,-1 0-1,1-1 1,0 1 0,0-1-1,0 1 1,0-1 0,0 1-1,0-1 1,0 0 0,2 1 0,12 11 207,-9-8-199,-5-3-12,-1-1-1,1 0 1,0 1-1,0 0 1,0-1-1,-1 1 1,1-1-1,0 1 1,-1 0-1,1-1 1,-1 1-1,1 0 1,0 0-1,-1-1 1,1 1 0,-1 0-1,0 0 1,1 0-1,-1 1 1,1 1-1,0-1 0,0 1 1,0-1-1,0 0 1,0 1-1,0-1 1,1 0-1,-1 0 0,1 0 1,0 0-1,-1 0 1,3 2-1,-1-2 5,0 1 1,0 0-1,-1 0 0,0 1 1,1-1-1,1 6 0,10 9 71,-13-17-66,0 0 1,0 0 0,0 0 0,0 0-1,0 0 1,0 0 0,0 0 0,0 0-1,-1 0 1,1 0 0,0 1 0,-1-1 0,1 0-1,-1 1 1,1-1 0,-1 0 0,0 1-1,1-1 1,-1 0 0,0 1 0,0-1-1,0 2 1,0-2-10,0-1 1,0 1-1,0-1 0,0 0 0,0 1 1,0-1-1,0 1 0,0-1 1,0 1-1,0-1 0,0 0 0,0 1 1,0-1-1,1 1 0,-1-1 1,0 0-1,0 1 0,1-1 0,-1 0 1,0 1-1,0-1 0,1 0 1,-1 1-1,0-1 0,1 0 0,-1 0 1,0 1-1,1-1 0,-1 0 1,1 1-1,15 7 14,-11-5 0,-3-1-6,0 0 1,-1 0-1,1 0 0,0 0 1,-1 1-1,1-1 0,-1 0 0,0 1 1,0-1-1,1 4 0,7 12 117,62 73 650,-61-75-644,-8-11-101,1-1-1,0 0 1,-1 0-1,1 0 1,1 0-1,-1-1 1,5 5-1,-3-3-4,-1 0-1,1 0 0,-1 0 0,-1 0 0,1 1 0,2 6 0,6 7 25,25 43 109,25 39-104,-39-72-45,-18-25-10,-1 1 0,0 0-1,-1-1 1,1 1 0,2 6 0,-4-8-2,0-1 0,-1 1 0,1 0 0,0-1 0,1 0 0,-1 1 0,0-1 0,1 0 0,3 2 0,15 16 0,-5-6 0,7 5 1,9 15 23,-28-29-22,0-1 0,0 0 0,0-1 0,0 1 0,0-1-1,1 0 1,5 3 0,20 16 7,-23-16-3,-6-5-5,0 0-1,0 0 1,0-1 0,0 1-1,-1 0 1,1 0 0,0 0 0,-1 0-1,1 0 1,0 0 0,-1 0-1,1 3 1,8 6 10,-8-10-9,-1 1-1,1-1 1,0 1-1,0 0 1,-1 0 0,1-1-1,0 1 1,-1 0-1,1 0 1,0 0 0,-1 0-1,1 0 1,0 2 0,2 7 13,-3-8-11,1 0 1,-1 0-1,1 0 1,-1 0-1,0 0 0,1 0 1,-1 0-1,0-1 1,0 1-1,-1 2 1,2 0 28,1-1 1,-1 1 0,1-1-1,-1 0 1,1 0 0,0 0-1,0 0 1,0 0 0,6 5-1,1 4 111,-4-5-97,-3-5-41,-1 0 1,1 1-1,-1-1 0,1 0 1,-1 0-1,0 1 0,0-1 1,0 1-1,0-1 0,-1 1 1,1 0-1,-1-1 0,1 4 1,-1-5-7,1 1 1,0-1-1,-1 0 1,1 0-1,0 1 1,0-1 0,0 0-1,0 0 1,0 0-1,0 0 1,0 0-1,0 0 1,0 0-1,0 0 1,1-1-1,1 2 1,-2-2 0,0 1-1,0-1 1,0 1-1,0-1 1,0 1-1,0-1 1,0 1-1,0 0 1,0 0-1,-1-1 1,1 1-1,0 0 1,0 0-1,-1 0 1,1 0-1,0 0 1,-1 0-1,1 0 1,-1 0-1,0 0 1,1 0 0,-1 0-1,0 0 1,1 0-1,-1 0 1,0 0-1,0 2 1,0-2 0,1 1 0,-1-1-1,1 1 1,-1 0 0,1-1 0,0 1 0,-1-1 0,1 0 0,0 1 0,0-1 0,0 0 0,0 1 0,0-1 0,2 1 0,10 18 7,-12-17-4,1 0-1,-1 0 0,1 0 1,0 0-1,0 0 1,3 3-1,10 15 7,4 26 12,-7-17-13,-11-26-8,0 0 1,1 0-1,-1 0 1,1 0-1,0 0 1,0-1 0,0 1-1,1-1 1,4 6-1,12 26 6,-13-23-6,11 46 7,11-5 2,-17-28-3,7 19-6,4 7 5,-22-48-6,1 0 0,0 0 0,0 0 0,1 0 0,-1 0 0,1 0 0,-1-1 0,1 1 0,0 0 0,3 2 0,5 9 0,14 28 10,2 17-4,22 50 17,-22-54-19,-14-26-1,31 50-1,-10-29-2,-12-15-3,-17-28 2,-1-1 0,1 1 0,1-1 0,9 11 0,-1-1 3,0 0 0,-1 0 0,11 22 0,36 46-2,-47-68 0,-7 7 0,13-3 0,-16-19 0,0 1 0,0-1 0,0 1 0,0 0 0,-1-1 0,1 1 0,0 0 0,-1 0 0,0 0 0,1 0 0,-1 1 0,0-1 0,0 0 0,0 0 0,-1 1 0,1-1 0,0 0 0,-1 1 0,0-1 0,1 1 0,-1 2 0,1-3 0,0 1 0,0 0 0,0-1 0,0 1 0,1-1 0,-1 0 0,1 1 0,0-1 0,0 0 0,3 4 0,3 2 0,8 11 0,7 10 0,-22-28 0,0 1 0,0 0 0,0-1 0,0 1 0,0 0 0,0 0 0,-1 0 0,1 0 0,-1 0 0,1-1 0,-1 1 0,0 0 0,0 3 0,1-3 0,-1 0 0,0-1 0,0 1 0,1-1 0,-1 1 0,0-1 0,1 1 0,0-1 0,-1 1 0,1-1 0,0 0 0,0 1 0,-1-1 0,1 0 0,0 0 0,1 0 0,-1 1 0,0-1 0,0 0 0,0 0 0,3 1 0,-2-1 0,-1 1 0,1-1 0,0 0 0,-1 1 0,1-1 0,-1 1 0,1 0 0,-1 0 0,0 0 0,0-1 0,0 1 0,0 0 0,0 0 0,0 0 0,0 0 0,0 4 0,0-3 1,0 0-1,0 0 1,0 0-1,1 0 1,-1 0-1,1 0 1,0 0-1,0-1 1,3 5-1,10 16 3,-10-12-3,0-1 0,1 1 0,10 13 0,-6-10 0,-6-6 2,1 0 0,-1 1 0,-1 0 0,5 15-1,-5-13 2,1 0-1,7 17 0,-4-13 2,0 1-1,5 19 1,2 9 1,17 39-5,-16-60 0,0 3 0,-11-14 0,36 95 0,47 68 8,-66-134-16,4 1 8,-2-8 0,-21-31 0,-1-1 0,0 1-1,1-1 1,-1 0 0,1 0-1,0 0 1,0 0 0,0 0-1,0 0 1,0-1 0,3 3-1,-3-2 1,1-1 0,-1 1-1,0-1 1,0 1 0,-1 0 0,1 0-1,0 0 1,-1 0 0,1 0-1,-1 0 1,0 0 0,2 3-1,15 28 6,-1-4-2,-15-26-2,-1 0-1,1 0 0,0 0 0,0-1 0,1 1 0,-1-1 1,0 0-1,1 0 0,2 3 0,-3-4 0,1 0 1,-1 1-1,0-1 0,0 1 0,-1 0 1,1 0-1,0-1 0,-1 1 0,1 1 1,-1-1-1,1 0 0,-1 0 0,0 0 1,0 1-1,0-1 0,0 0 1,-1 1-1,2 4 0,-2-1 0,1 0 0,0 1 0,0-1 0,0 0 1,1 0-1,0 0 0,0 0 0,1 0 0,-1-1 0,1 1 0,0-1 0,1 1 0,4 4 0,-3-3-2,0 0 0,-1 0 0,0 0 0,0 0 0,0 1 0,-1 0 0,3 11-1,-4-11 1,1 0 0,0 0-1,1 0 1,0-1 0,0 1-1,5 6 1,12 28 5,-16-37 0,-2-1-3,1 0 0,-1 0 1,0 0-1,0 0 0,-1 0 1,1 1-1,-1-1 0,0 1 1,0-1-1,2 9 0,-3-9 1,1 1 0,-1 0 0,1-1 0,1 1 0,-1-1-1,1 0 1,4 7 0,13 23 0,-12-15 1,0 0 0,16 22 0,-3-4 0,-1 13-2,-4-7 4,-13-34-2,0 1 0,9 17 0,9 23 19,-17-37-19,1 0 1,8 14 0,-6-13-1,0 1 0,-1 1 0,-1-1 0,6 28 0,9 28 7,-10-41-3,-8-23-7,0 1 0,0-1 0,1 0 0,0 0 0,1-1 0,7 13-1,-3-6 1,0 0-1,-1 0 1,-1 1-1,6 18 1,12 24 8,-11-29-7,37 81 24,-31-72-20,-16-31-3,0 1-1,0-1 1,0 1 0,0 0 0,2 9-1,3 14 42,21 53-1,-22-43 251,-2-12-80,-4-23-206,-1 0-1,1 0 1,0 0-1,0-1 1,0 1-1,0 0 1,2 4-1,8 10-5,-7-12 1,0 1 1,0 0-1,0 1 0,-1-1 0,0 1 0,2 10 0,-6-6 6,0-11-6,1 0-1,0 0 1,0 0-1,-1 0 1,1 0-1,0-1 1,0 1 0,0 0-1,0 0 1,0 0-1,0 0 1,0 0-1,1 0 1,-1 0-1,0 0 1,1 1-1,7 28 2,-6-17-2,-1-10 0,0 0 0,1 1 0,-1-1 0,1 0 0,0 0 0,3 5 0,-3-5 0,0 0 0,0 0 0,0 0 0,-1 0 0,1 1 0,0 3 0,5 3 0,-7-10 0,0 0 0,0 0 0,1 1 0,-1-1 0,0 0 0,0 0 0,1 0 0,-1 1 0,0-1 0,0 0 0,0 0 0,1 0 0,-1 1 0,0-1 0,0 0 0,0 0 0,0 1 0,0-1 0,1 0 0,-1 1 0,0-1 0,0 0 0,0 0 0,0 1 0,0-1 0,0 0 0,0 1 0,0-1 0,0 0 0,0 1 0,0-1 0,0 0 0,0 0 0,0 1 0,-1-1 0,1 0 0,0 0 0,0 1 0,0-1 0,0 0 0,0 0 0,-1 1 0,1-1 0,0 0 0,0 0 0,0 1 0,-1-1 0,-1 0 0,-2 3 0,9 10 0,20 42 8,-25-55-8,0 1 0,0-1 0,0 0 0,0 0 0,0 0 0,0 0-1,1 0 1,-1 0 0,0 1 0,0-1 0,0 0 0,0 0 0,0 0 0,0 0 0,0 0 0,0 1 0,0-1 0,0 0 0,0 0 0,0 0 0,0 0 0,0 1 0,0-1 0,0 0 0,0 0 0,0 0 0,0 0 0,-1 0 0,1 1 0,0-1 0,0 0 0,0 0 0,0 0 0,0 0 0,0 0 0,0 0 0,0 1 0,-1-1 0,1 0 0,0 0 0,0 0 0,0 0 0,0 0 0,-1 0 1,1 0-1,0 0 0,0 1 0,0-1 0,0 0 0,0 0 0,0 0 1,0 0-1,-1 0 0,1 0 0,0 1 0,0-1 0,0 0 0,0 0 1,0 0-1,0 0 0,0 1 0,0-1 0,0 0 0,0 0 0,0 0 1,0 0-1,0 0 0,0 1 0,0-1 0,0 0 0,0 0 0,0 0 1,0 0-1,0 1 0,0-1 0,0 0 0,0 0 0,0 0 0,1 0 1,-1 0-1,0 1 0,0-1 0,0 0 0,0 0 0,0 0 0,0 0 1,0 0-1,1 0 0,-1 0 0,0 0 0,0 1 0,0-1 0,0 0 1,0 0-1,1 0 0,-1 0 0,0 0 0,0 0 0,0 0 0,1 0 1,0 1 0,-1-1-1,1 1 1,0-1-1,0 1 1,0 0 0,0 0-1,-1-1 1,1 1-1,0 0 1,-1 0 0,1 0-1,-1 0 1,1 0-1,-1 0 1,1 0 0,-1 0-1,0 0 1,1 0-1,-1 0 1,0 0 0,0 0-1,0 0 1,0 0-1,0 0 1,0 1 0,0 1-1,1-1 1,-1 1 0,1-1-1,-1 0 1,1 1 0,0-1 0,0 0-1,0 1 1,0-1 0,2 3 0,-3-4-2,1 1 1,0-1 0,0 0 0,-1 1-1,1-1 1,-1 1 0,0-1 0,1 1-1,-1-1 1,0 1 0,0 0 0,0-1-1,0 3 1,0-1-1,0 0 1,1 0-1,-1 0 0,0 0 1,1-1-1,0 1 0,0 0 1,2 5-1,-1-4 0,4 7-9,-6-10 10,0-1 0,0 0 0,0 1 0,0-1 0,0 0 0,0 1-1,0-1 1,0 0 0,0 1 0,0-1 0,-1 0 0,1 1 0,0-1 0,0 0 0,0 1 0,0-1-1,0 0 1,-1 1 0,1-1 0,0 0 0,0 0 0,-1 1 0,1-1 0,0 0 0,0 0 0,-1 0-1,1 1 1,0-1 0,-1 0 0,1 0 0,0 0 0,-1 0 0,1 0 0,0 0 0,-1 1 0,2-1 0,-1 0 0,1 0 0,0 1 0,-1-1 0,1 1 0,0-1 0,-1 1 0,1-1 0,-1 1 0,1-1 0,-1 1 0,1-1 0,-1 1 0,0-1 0,1 1 0,-1 0 0,0-1 0,1 1 0,-1 0 0,0-1 0,0 1 0,1 0 0,-1 0 0,0-1 0,0 1 1,0 0-1,0 0 0,0-1 0,0 1 0,0 0 0,0-1 0,0 1 0,-1 0 0,1 0 0,0 0 0,-1 0 0,1 0 0,0 0 0,0-1 0,0 1 0,-1 0 0,1 0 0,0 0 0,0 0 0,0 0 0,1-1 0,-1 1-1,0 0 1,0 0 0,0 0 0,1 0 0,-1-1 0,0 1 0,1 0 0,-1 0 0,0 0 0,1-1 0,-1 1 0,2 1 0,-2-2 0,1 0 0,-1 1-1,1-1 1,-1 1 0,0-1 0,1 0 0,-1 1-1,0-1 1,0 1 0,1-1 0,-1 1-1,0-1 1,0 1 0,0-1 0,0 1-1,0-1 1,0 1 0,1-1 0,-1 1 0,0-1-1,0 1 1,0-1 0,-1 1 0,1-1-1,0 1 1,0-1 0,0 0 0,0 1 0,0-1-1,0 1 1,-1-1 0,1 1 0,0-1-1,0 1 1,-1-1 0,1 0 0,-1 1 0,1 0-1,0-1 0,0 1 1,-1-1-1,1 1 0,0-1 1,0 1-1,0-1 0,0 1 1,0-1-1,0 1 1,0-1-1,0 1 0,0-1 1,0 1-1,0-1 0,0 1 1,1-1-1,-1 1 0,0-1 1,0 1-1,0-1 0,1 1 1,-1-1-1,0 1 1,1-1-1,-1 1 0,0-1 1,1 0-1,-1 1 0,0-1 1,1 0-1,-1 1 0,1-1 1,0 1-1,4 5-15,-12-4 8,13 6-25,-5-6 29,0-1 0,0 1 0,0-1-1,0 1 1,0-1 0,0 1 0,0-1 0,0 0 0,1 1 0,-1-1-1,1 0 1,1 1 0,9 0-66,-12-1 68,-1-1-1,1 0 1,0 0-1,0 0 1,0 0-1,0 0 1,0 0-1,0 0 1,0 0-1,0 1 1,0-1-1,0 0 1,0 0-1,0 0 0,0 0 1,0 0-1,0 0 1,0 1-1,0-1 1,0 0-1,0 0 1,0 0-1,0 0 1,0 0-1,0 0 1,0 0-1,0 1 1,0-1-1,0 0 1,1 0-1,-1 0 1,0 0-1,0 0 1,0 0-1,0 0 1,0 0-1,0 0 1,0 1-1,0-1 1,1 0-1,-1 0 1,0 0-1,0 0 1,0 0-1,0 0 1,0 0-1,0 0 1,0 0-1,1 0 1,-1 0-1,0 0 0,0 0 1,0 0-1,0 0 1,0 0-1,0 0 2,0 0-1,0-1 0,0 1 0,0 0 0,0 0 0,0 0 0,0 0 0,0 0 1,0-1-1,0 1 0,0 0 0,0 0 0,0 0 0,0 0 0,0 0 0,0 0 0,0-1 1,-1 1-1,1 0 0,0 0 0,0 0 0,0 0 0,0 0 0,0 0 0,0 0 1,-1 0-1,1 0 0,0 0 0,0 0 0,0 0 0,0-1 0,0 1 0,-1 0 0,1 0 1,0 0-1,0 0 0,0 0 0,0 0 0,0 0 0,-1 0 0,1 1 0,0-1 1,0 0-1,0 0 0,0 0 0,0 0 0,0 0 0,-1 0 0,1 0 0,0 0 0,0 0 1,0 0-1,0 0 0,0 0 0,-1 1 0,-6-2-47,7 1 42,0 0 1,-1 0 0,1 0-1,0-1 1,0 1 0,0 0-1,0 0 1,0 0 0,0 0-1,0 0 1,0-1 0,0 1 0,0 0-1,0 0 1,0 0 0,0 0-1,0-1 1,0 1 0,0 0-1,0 0 1,0 0 0,0 0-1,1 0 1,-1-1 0,0 1-1,0 0 1,0 0 0,0 0 0,0 0-1,0 0 1,0 0 0,0 0-1,1-1 1,-1 1 0,0 0-1,0 0 1,0 0 0,0 0-1,0 0 1,0 0 0,1 0 0,-1 0-1,0 0 1,0 0 0,0 0-1,0 0 1,0 0 0,1 0-1,0-1-8,-1 0 0,1 0 0,-1 0-1,1-1 1,0 1 0,-1 0 0,0 0-1,1 0 1,-1 0 0,0-1 0,0 1-1,1 0 1,-1 0 0,0 0 0,0-1-1,0 1 1,0 0 0,-1 0 0,1-1-1,0 1 1,-1 0 0,0-2 0,-1-1 21,0 0 1,0 0 0,0 0-1,1 0 1,-1 0 0,1 0-1,0 0 1,0 0 0,1 0-1,-1-1 1,1-4 0,-1-3 6,0 1 0,-1 0 1,0 0-1,-6-17 1,-4-18 13,12 43-25,-1 0 0,0 0 0,0 0-1,0 0 1,-1 0 0,1 0 0,-1 1-1,-3-6 1,-6-11 6,-28-49 22,7 17-21,-29-71 11,46 93-21,-40-90 7,26 58-9,-38-111 0,30 71 1,-20-63 6,-12-30 0,44 132-4,-76-175-1,90 211 2,-11-35-1,15 38 0,-1 1 0,-18-37 0,9 25 2,1-1 0,2 0-1,-13-47 1,5 15-3,-3 2-1,-2 0 1,-48-80 0,1-20-1,20 39 4,-44-120 26,34 78-11,11 24-7,-14-32-3,19 43-1,36 95-3,-1 0-1,-1 2 1,-23-39-1,24 48-2,0 0 0,2-1 0,-11-38 0,18 52 0,3 10 0,-16-54 2,-3 2 0,-2 0 0,-33-59 0,46 97 1,0-1 0,-7-24 0,8 21-3,-15-30 1,-79-184 34,45 94-30,-77-188 9,115 286-10,1 6 10,-23-78-1,41 115-12,-1 0 1,1 0-1,0 0 0,0 0 1,-1 0-1,1 0 0,-1 0 1,1 0-1,-1 0 0,1 0 1,-1 0-1,0 0 0,1 1 1,-1-1-1,0 0 0,0 0 1,0 1-1,1-1 0,-1 0 1,0 1-1,-2-1 0,-13-11 9,51 91-4415,-34-73 4279,4 14-803,5-4 502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9:23.975"/>
    </inkml:context>
    <inkml:brush xml:id="br0">
      <inkml:brushProperty name="width" value="0.2" units="cm"/>
      <inkml:brushProperty name="height" value="0.2" units="cm"/>
      <inkml:brushProperty name="color" value="#FFFFFF"/>
    </inkml:brush>
  </inkml:definitions>
  <inkml:trace contextRef="#ctx0" brushRef="#br0">171 279 3585,'19'13'3086,"77"65"-1521,5 5-414,-76-65-937,-1 2-1,-2 0 0,0 1 0,25 31 1,66 103 111,-77-102-191,-19-25-67,-14-22-51,0 0 0,0-1 0,0 1-1,1-1 1,0 0 0,0 0 0,5 4-1,-4-4-4,-1 1 0,1-1 0,-1 1 0,-1 0 0,1 0 0,-1 0 0,4 9-1,11 21 31,52 89 78,-7-11 101,22 50 331,-20-35-456,-50-104-55,1 0 0,37 44 0,-27-37-31,-17-20-4,1-1 0,20 20 0,-23-25-2,-1 0 0,0 1 0,0 0 0,-1 1 0,9 13 1,-10-13 0,1 0 1,0-1-1,0 0 1,0 0 0,12 10-1,22 27-4,-57-68-80,-26-50-1,-7-10 77,-60-74 42,-8-11-13,-105-184 47,101 158-18,51 70-33,-28-41-8,32 58-12,45 79 7,-33-31 0,39 41 1,0-1 1,-22-34-1,-14-16 26,39 56-8,12 13-18,0-1-1,0 0 1,0 0-1,0 0 0,0 0 1,0 0-1,1 0 1,-1-1-1,0-1 1,2 3-7,-1 1 0,1 0 1,0-1-1,0 1 1,0 0-1,0 0 0,-1-1 1,1 1-1,0 0 0,0 0 1,-1-1-1,1 1 0,0 0 1,0 0-1,-1 0 1,1-1-1,0 1 0,0 0 1,-1 0-1,1 0 0,0 0 1,-1 0-1,1 0 1,0 0-1,-1 0 0,1 0 1,0 0-1,-1 0 0,1 0 1,0 0-1,-1 0 0,1 0 1,-1 0-1,1 0 4,0 0 0,0 0 0,-1 0-1,1 0 1,0 0 0,0 0 0,0 0 0,0 0 0,-1 0-1,1 0 1,0 0 0,0 0 0,0 0 0,-1 0 0,1 0-1,0 0 1,0 0 0,0 0 0,-1 0 0,1 0-1,0 0 1,0 0 0,0 0 0,0 0 0,-1-1 0,1 1-1,0 0 1,0 0 0,0 0 0,0 0 0,0 0-1,-1-1 1,1 1 0,0 0 0,0 0 0,0 0 0,0 0-1,0-1 1,0 1 0,0 0 0,0 0 0,0 0 0,0-1-1,0 1 1,0 0 0,0 0 0,0 0 0,0-1-1,0 1 1,0 0 0,0 3 11,1 0-1,-1 0 1,1 0-1,0 0 1,0-1 0,0 1-1,1 0 1,-1 0-1,1-1 1,2 5 0,3 4-9,17 38-7,2-2 1,3 0 0,1-2-1,39 43 1,-21-26-2,-3 3 0,40 75 0,-28-45 0,-11-21 2,-3-7 4,39 82 0,-54-95-1,3-1-1,52 68 0,20 32 34,-101-149-37,1 0-1,-1 0 1,0-1-1,1 1 0,0-1 1,0 0-1,0 0 1,0 0-1,0 0 1,1 0-1,4 2 1,-12-5-129,4 0 124,-1 0 0,1 0 0,0 0 0,-1 0-1,1 0 1,-1 0 0,1 0 0,-1 0 0,1 0 0,0-1-1,-1 1 1,1 0 0,-1 0 0,1 0 0,0-1 0,-1 1 0,1 0-1,0 0 1,-1-1 0,1 1 0,0 0 0,0-1 0,-1 1 0,1 0-1,0-1 1,0 1 0,-1-1 0,1 1 0,0 0 0,0-1 0,0 0-1,-134-238-96,-52-90-8,160 286 106,-2 1 0,-64-74 1,-166-149 35,213 218-19,-65-86 1,98 116-5,5 11 1,-3-6 51,36 61-82,3-1 0,39 49 0,81 86 35,-40-50-21,6 3-1,49 67 16,-65-73 39,-94-118 146,-17-21-144,-19-22-90,1-6 17,-45-73 1,8 10 40,-271-302-278,283 341 213,-49-66 1,103 125 19,3 6-99,-1 1 116,1-1-1,0-1 1,0 1 0,0 0 0,1 0-1,-1-1 1,1 0 0,4 5-1,5 7 13,278 398 40,-33-38-39,-229-326-1,38 64 12,118 153-1,-162-242-8,42 36 0,-11-11 11,-25-13 9,-18-24 48,-16-20 110,-1-1-190,0 1 0,-1-1 0,1 1 0,-15-11 0,-18-20-29,3-6 41,-47-75 0,-19-57 43,35 57-35,9 12-7,-12-18 59,64 115 6,14 27-16,-2-5-45,88 204 72,110 221-52,-51-184-25,9 16 7,-120-179-6,-31-64-1,1 0 0,2-1 0,0-1 0,18 25 0,-30-47-5,0-1 1,0 1-1,0 0 1,-1 0-1,1 0 1,0 0-1,-1 0 1,1 0-1,0 0 1,-1 0-1,1 0 1,-1 0-1,0 0 1,1 0-1,-1 1 1,0-1-1,0 0 1,0 0-1,0 0 1,0 0-1,0 1 1,0-1-1,0 0 1,0 0-1,0 0 1,-1 2-1,2-2-27,-3-12 57,-65-114 90,17 34-96,21 34-11,-3 2 0,-42-57 0,-97-121 14,122 159-16,-49-99 0,39 40 7,31 67-1,2 22 8,20 37-3,1-1-1,0 0 1,0-1 0,-3-10 0,8 19 16,12 31 3,155 328 10,-123-279-49,4-1-1,77 95 1,-57-90 8,-4 2 0,58 104 1,-107-163-15,24 34 0,-40-68-149,1 4 151,0 1 0,0-1 0,-1 0 0,0 0 0,1 0 0,-1 1 0,0-1 0,-2-3 0,-91-179 76,8 11-48,-89-97 37,163 255-59,2 1 3,-1-1 1,-10-24-1,20 38-85,24 24-489,90 104 579,-50-53 12,-25-28-7,64 99 0,15 60-1,-37-63 9,-52-97 32,-18-32 54,-2 1-1,0 0 1,0 1 0,7 18-1,-13-27 29,-1-8-40,-4-10-5,-63-89 39,3 5-91,28 35-28,6 9-5,-46-65 0,-13-3 2,-36-48 3,58 80-8,4-2-1,-87-176 0,-30-56 33,111 227-28,8 11-3,25 21 1,21 44-10,7 8 9,0 1 0,-2 0 1,1 0-1,-1 1 0,-19-17 0,-8-1-7,1-1 0,1-1 0,2-2 0,2-2 0,-34-45 0,53 59 0,-17-37-1,2 2 1,-23-51 4,34 69-2,-27-49 0,29 65 2,-16-30 20,27 35-2283</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1:00:34.676"/>
    </inkml:context>
    <inkml:brush xml:id="br0">
      <inkml:brushProperty name="width" value="0.2" units="cm"/>
      <inkml:brushProperty name="height" value="0.2" units="cm"/>
      <inkml:brushProperty name="color" value="#FFFFFF"/>
    </inkml:brush>
  </inkml:definitions>
  <inkml:trace contextRef="#ctx0" brushRef="#br0">1 2288 2144,'18'-9'7588,"-17"8"-7365,-1 1-211,0-1-1,0 1 0,0 0 1,0 0-1,0-1 0,0 1 1,0 0-1,0 0 0,0-1 0,0 1 1,0 0-1,0-1 0,0 1 1,0 0-1,0 0 0,1-1 0,-1 1 1,0 0-1,0 0 0,0 0 1,0-1-1,1 1 0,-1 0 1,0 0-1,0 0 0,0-1 0,1 1 1,-1 0-1,0 0 0,0 0 1,1 0-1,-1 0 0,0 0 1,0 0-1,1 0 0,-1-1 0,0 1 1,1 0-1,-1 0 0,0 0 1,0 0-1,1 0 0,-1 0 0,0 1 1,1-1-1,-1 0 0,0 0 1,0 0-1,1 0 0,-1 0 1,0 0-1,0 0 0,1 0 0,-1 1 1,0-1-1,0 0 0,0 0 1,1 0-1,-1 1 0,0-1 0,0 0 1,0 0-1,0 0 0,1 1 1,-1-1-1,0 1 0,0-2-8,0 1 0,0-1 0,0 1 0,0 0-1,0-1 1,0 1 0,0-1 0,0 1 0,1-1 0,-1 1-1,0 0 1,0-1 0,0 1 0,1 0 0,-1-1 0,0 1-1,0-1 1,1 1 0,-1 0 0,0 0 0,0-1 0,1 1-1,-1 0 1,1 0 0,-1-1 0,0 1 0,1 0-1,0 0 1,-1-1-1,0 1-1,0 0 0,0 0 0,0 0 0,0 0 0,1 0 1,-1 0-1,0 0 0,0 0 0,0 0 0,0 1 1,0-1-1,0 0 0,1 0 0,-1 0 0,0 0 1,0 0-1,0 0 0,0 0 0,0 0 0,0 0 1,1 0-1,-1 0 0,0 0 0,0 1 0,0-1 1,0 0-1,0 0 0,0 0 0,0 0 0,0 0 1,0 0-1,0 0 0,0 1 0,0-1 0,1 0 1,-1 0-1,0 0 0,0 0 0,0 0 0,0 1 1,0-1-1,0 0 0,0 0 0,0 0 0,-1 0 1,0-5 128,4-6 1844,-11 3-1740,16 10 97,15-1 336,-23-2-665,-1 1 0,1 0 0,0 0 0,0-1 0,0 1 0,-1 0 0,1 0 0,0-1 0,0 1 0,0 0 0,0-1 0,0 1 0,0 0 0,0-1 0,-1 1 0,1 0 0,0-1 0,0 1 0,0 0 0,0 0 0,0-1 0,0 1 0,1 0 0,-1-1 1,0 1-1,0 0 0,0-1 0,0 1 0,0 0 0,0-1 0,0 1 0,1 0 0,-1 0 0,0-1 0,0 1 0,1 0 0,10-1 32,-10 1-32,-1 1-1,0-1 1,1 0-1,-1 0 0,1 0 1,-1 0-1,0 0 1,1 0-1,-1 0 0,1 1 1,-1-1-1,0 0 1,1 0-1,-1-1 0,1 1 1,-1 0-1,0 0 1,1 0-1,-1 0 0,1 0 1,-1 0-1,0 0 1,1-1-1,-1 1 1,0 0-1,1 0 0,-1-1 1,0 1-1,1 0 1,-1 0-1,0-1 0,1 1 1,-1 0-1,0-1 1,1 0-1,3 0 11,1-1 0,-1 0 0,1 1-1,0 0 1,-1 0 0,1 1 0,0-1 0,5 1 0,-2 0-7,-8 0 2,0 0-1,0 0 0,1 0 1,-1 0-1,0 1 1,0-1-1,0 0 0,1 0 1,-1 0-1,0 0 1,0 0-1,0 0 0,1 0 1,-1 0-1,0 0 1,0 0-1,0 0 0,1 0 1,-1-1-1,0 1 1,0 0-1,0 0 0,1 0 1,-1 0-1,0 0 1,0 0-1,0 0 0,0 0 1,1-1-1,-1 1 1,0 0-1,0 0 0,0 0 1,0 0-1,0 0 1,0-1-1,1 1 1,-1 0-1,0 0 0,0 0 1,0-1-1,0 1 1,0 0-1,0 0 0,0-1 1,2-5 164,-1 5-161,0 1 1,0-1 0,0 0 0,0 1 0,0-1 0,0 0 0,0 1 0,0 0 0,0-1 0,0 1 0,0 0 0,1-1-1,-1 1 1,0 0 0,2 0 0,14-4 31,-16 3-38,1 0 0,-1 0 1,1 0-1,-1 1 1,1-1-1,0 0 1,-1 1-1,1 0 0,3-1 1,-4 1-2,0 0 1,0 0 0,0 0-1,0 0 1,0 0-1,0-1 1,0 1-1,0 0 1,0 0 0,0-1-1,0 1 1,0-1-1,-1 1 1,1-1-1,0 1 1,0-1 0,0 1-1,-1-1 1,1 0-1,0 0 1,-1 1-1,1-1 1,0 0 0,-1 0-1,1 0 1,-1 1-1,1-1 1,-1 0-1,0 0 1,1 0 0,-1 0-1,0 0 1,0 0-1,1-2 1,-1 2 15,1 0 1,0 0-1,0-1 0,0 1 1,0 0-1,0 0 0,0 0 1,0 1-1,1-1 0,-1 0 1,0 0-1,0 1 0,1-1 1,-1 0-1,0 1 1,1 0-1,-1-1 0,2 1 1,18-10 16,-20 9-34,0 0-1,0 0 1,1 1-1,-1-1 1,0 0-1,0 1 1,1-1-1,-1 1 1,0 0-1,1-1 1,-1 1-1,2 0 1,-2 0-1,1 0 1,-1 0-1,1-1 0,-1 1 1,0 0-1,1-1 0,-1 1 1,0-1-1,0 0 0,1 1 1,-1-1-1,0 0 0,0 0 1,2-1-1,-2 1 1,0 1 0,0-1 0,0 0 0,0 1 0,0-1 0,0 1 0,0-1 0,0 1 0,1-1 0,-1 1 0,0 0 0,2-1 0,-2 1 0,0 0-1,0 0 0,0 0 1,0-1-1,0 1 0,0-1 1,0 1-1,0 0 0,0-1 1,0 0-1,0 1 1,0-1-1,0 0 0,0 1 1,0-1-1,0-1 0,1 1 2,0-1-1,-1 1 0,1-1 1,0 1-1,0 0 0,0 0 1,0 0-1,0 0 0,0 0 1,0 0-1,0 0 0,3 0 1,18-8 8,-6 1-5,-11 5-4,-1 0-1,0 0 1,1 1 0,0 0-1,8-2 1,-12 3 0,0 1 0,1-1 0,-1 0 1,0 0-1,0 0 0,0 0 0,0-1 0,2 0 1,12-7 39,-7 5 67,0 0 0,0-1-1,0 0 1,12-10 0,-11 8-64,0 0 1,19-8 0,23-11 51,-20 9 4,-25 12-32,0 1-1,1 0 1,11-5 0,41-20 296,-57 29-362,-1-1-1,1-1 1,0 1-1,-1 0 1,1-1-1,-1 1 1,1-1-1,-1 0 1,0 1-1,0-1 1,0 0-1,0-1 1,2-2-1,-2 4-1,0-1 0,0 1 0,-1 0 0,1 0 0,0 0 0,0 0 0,0 0-1,0 0 1,0 1 0,0-1 0,1 0 0,-1 1 0,0 0 0,3-1 0,-3 1-1,0 0 1,0 0 0,0 0-1,0-1 1,0 1-1,0-1 1,0 1-1,0-1 1,0 0-1,-1 0 1,1 0-1,0 0 1,0 0-1,-1 0 1,1-1-1,0 1 1,-1 0 0,2-3-1,1 0 2,0 0-1,1 0 1,-1 0-1,1 1 1,-1-1-1,1 1 1,0 1-1,0-1 1,0 1-1,1-1 1,9-1-1,-7 1 2,-8 3-2,0 0-1,1 0 0,-1 0 0,0 0 0,1 0 0,-1 0 1,0-1-1,1 1 0,-1 0 0,0 0 0,1 0 1,-1 0-1,0 0 0,0 0 0,1-1 0,-1 1 0,0 0 1,0 0-1,1 0 0,-1-1 0,0 1 0,0 0 0,0 0 1,1-1-1,-1 1 0,0 0 0,0 0 0,0-1 1,0 1-1,0 0 0,0-1 0,0 1 0,1 0 0,-1-1 1,0 1-1,0 0 0,0 0 0,0-1 0,0 1 1,0 0-1,0-1 0,-1 1 0,1 0 0,0-1 0,0 1 1,0 0-1,0 0 0,0-1 0,-1 1 0,-1-8 2,3 7-1,0 1 0,0-1 0,0 0 1,0 0-1,0 1 0,0-1 0,0 1 0,0-1 0,0 1 0,0-1 0,0 1 1,0 0-1,0-1 0,1 1 0,1 0 1,-1-1 0,0 0 0,0 0 0,0 1 0,0-1 0,0 0 0,0-1 0,0 1 0,2-2 0,-2 1-1,-1 0 0,1 1-1,0-1 1,0 0-1,0 1 1,0-1 0,0 1-1,2-1 1,-1 0-1,0 0 1,0 1-1,-1-1 1,1 0-1,-1 0 1,1 0-1,3-5 1,17-13 9,-7 9-3,-7 3 2,-5 3-6,1 1 0,-1 0 0,1 0-1,0 0 1,1 1 0,-1 0 0,1 0 0,-1 0 0,10-3-1,-13 6 0,0-1 0,0 0-1,0 0 1,0 0 0,0 0-1,-1 0 1,1 0 0,0-1-1,2-1 1,10-6 5,-12 8-6,-1 0-1,1 0 0,-1 0 0,1 0 0,-1-1 0,1 1 0,-1 0 0,0-1 0,0 1 1,0-1-1,1 1 0,0-3 0,12-12 0,13-8 9,-25 22-7,0 0 0,0 0 1,0 1-1,1-1 0,-1 1 0,0-1 0,1 1 0,-1 0 0,4-1 1,-3 1-1,-1 0 1,1 0 0,-1-1-1,1 1 1,-1 0-1,1-1 1,-1 0 0,4-3-1,0-2-1,0 1-1,0-1 0,1 2 0,0-1 1,8-5-1,12-13 8,23-20-2,-5-2 22,-24 18 22,-4 3 36,101-93 280,-91 100-343,0 1 2,-26 17-24,0-1 0,0 1 0,-1-1 0,1 1 0,0-1 0,-1 0 0,1 1 0,-1-1 0,1 0 0,-1 1 0,1-1 0,-1 0-1,1 0 1,-1 1 0,0-1 0,1 0 0,-1 0 0,0 0 0,0 0 0,0 1 0,0-1 0,1 0 0,-1 0 0,-1-1 0,1 1-1,0 0 1,0 0-1,0 0 0,0 0 1,0 0-1,0 0 0,1 0 1,-1 0-1,0 1 1,0-1-1,1 0 0,-1 0 1,0 0-1,1 0 0,-1 1 1,1-1-1,-1 0 1,1 0-1,0 1 0,0-2 1,20-17 3,1-2 1,-13 8-2,0 1-1,1 1 1,0 0-1,1 0 0,16-12 1,-9 10-2,18-16 6,-5 3 3,-24 21-8,0-1 1,-1 0-1,1 0 0,-1 0 1,8-12-1,1-4 1,1 0 0,22-21 0,4-4 19,-27 29-21,-7 9 3,0-1-1,0-1 0,-1 1 1,9-19-1,-14 25 0,0 0-1,0 1 1,1-1 0,-1 1-1,6-5 1,-5 5-3,0 0 1,-1 0-1,1 1 1,-1-1 0,0-1-1,0 1 1,0 0-1,-1 0 1,2-5 0,2-4 2,0 0 0,14-23 0,1-3-3,-17 33 0,0 0 0,0 0 0,1 0 0,-1 1-1,1-1 1,6-4 0,15-21 8,-2 1-7,-18 25-1,-1-1 0,0 0 0,0 0 0,-1 0 0,5-8 0,2-3 0,-9 15 0,1-1 0,-1 1 0,0-1 0,0 0 0,0 1 0,0-1 0,0 0 0,-1 0 0,1 0 0,0-2 0,0 2 0,0 0 0,-1 0 0,1 0 0,0 1 0,0-1 0,0 0 0,1 1 0,-1-1 0,0 1 0,0-1 0,1 1 0,-1-1 0,1 1 0,0 0 0,-1 0 0,1 0 0,0 0 0,0 0 0,2-1 0,14-10 0,3-3-6,-18 14 6,-1-1 0,1 1 0,0-1-1,-1 0 1,1 1 0,-1-1 0,0 0 0,0 0 0,0 0 0,0-1-1,0 1 1,0-1 0,2-3 0,-2 3 0,0-1 0,1 0 0,-1 1 0,1-1 0,0 1 0,0 0 0,1 0 0,5-4 0,4-4 0,-9 6 0,1-1 0,-1 1 0,0-1 0,5-10 0,6-7 1,-9 15 1,0 1 0,1 0 0,9-8 0,-11 12-3,0-1 1,-1 0 0,0 0 0,0 0 0,0-1 0,-1 1 0,1-1 0,-1 0 0,0 0 0,-1 0 0,5-11 0,-1 5 0,-5 10 0,-1 1 1,1-1-1,-1 0 1,1 0-1,-1 1 1,0-1-1,1 0 1,-1 1-1,0-1 0,1 0 1,-1 0-1,0 0 1,0 1-1,0-1 1,0 0-1,0 0 1,0-1-1,0 2 0,0-1 0,0 0 1,0 1-1,0-1 0,0 1 0,0-1 1,0 1-1,0-1 0,0 1 0,0-1 0,0 1 1,1-1-1,-1 1 0,0-1 0,0 1 1,1-1-1,-1 1 0,0-1 0,0 1 0,1-1 1,-1 1-1,0 0 0,1-1 0,-1 1 1,1 0-1,-1-1 0,1 1 0,-1 0 0,0-1 1,1 1-1,-1 0 0,1 0 0,-1 0 1,1-1-1,0 1 0,-1 0 0,2 0 0,-2 0-2,0 0-1,0 0 0,1 0 0,-1 0 1,0 0-1,1 0 0,-1 0 0,0-1 0,0 1 1,1 0-1,-1 0 0,0 0 0,1 0 1,-1 0-1,0-1 0,0 1 0,0 0 1,1 0-1,-1 0 0,0-1 0,0 1 0,0 0 1,1 0-1,-1-1 0,0 1 0,0 0 1,0 0-1,0-1 0,0 1 0,11-3-1714</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1:00:36.938"/>
    </inkml:context>
    <inkml:brush xml:id="br0">
      <inkml:brushProperty name="width" value="0.2" units="cm"/>
      <inkml:brushProperty name="height" value="0.2" units="cm"/>
      <inkml:brushProperty name="color" value="#FFFFFF"/>
    </inkml:brush>
  </inkml:definitions>
  <inkml:trace contextRef="#ctx0" brushRef="#br0">270 1246 8474,'0'-1'107,"0"0"1,0 1-1,0-1 1,0 0-1,-1 1 1,1-1 0,0 0-1,1 1 1,-1-1-1,0 0 1,0 1-1,0-1 1,0 0-1,0 1 1,1-1-1,-1 0 1,0 1-1,1-1 1,-1 1-1,0-1 1,1 1 0,1-2 322,-2 1-323,1 1 1,-1-1-1,1 1 1,0-1-1,26-16-122,-10 8 296,204-153 851,12-7-458,-54 58-279,132-92 248,-272 171-544,-2-1 0,44-52 0,55-83 217,-100 122-207,-29 37-63,0 0 57,0 0-1,0 0 1,-1-1 0,0 0-1,5-14 372,-12 24-476,0 0 0,-1-1 1,1 1-1,0 0 0,-1 0 1,1 0-1,0 0 1,-1 0-1,1 1 0,0-1 1,0 0-1,-1 1 1,1-1-1,0 1 0,0-1 1,-1 1-1,1-1 0,-2 2 1,-23 16-88,22-14 86,-79 64-114,-88 95 0,117-110 73,4-9 35,-1-3-1,-107 66 0,-36 26 13,72-40 10,-53 45 19,107-68-7,53-51 4,-2-1 0,0-1 0,-36 27 1,53-44-32,0 0 1,0 0 0,0 0 0,0 0 0,-1 0-1,1 0 1,0 0 0,0 1 0,0-1 0,0 0 0,-1 0-1,1 0 1,0 0 0,0 0 0,0 0 0,0 0 0,-1 0-1,1 0 1,0-1 0,0 1 0,0 0 0,0 0 0,-1 0-1,1 0 1,0 0 0,0 0 0,0 0 0,0 0-1,-1 0 1,1 0 0,0-1 0,0 1 0,0 0 0,0 0-1,0 0 1,0 0 0,0 0 0,0-1 0,-1 1 0,1 0-1,0 0 1,0 0 0,0 0 0,0 0 0,0-1 0,0 1-1,0 0 1,0 0 0,0 0 0,0 0 0,0-1-1,0 1 1,0-1-25,28-9-234,-15 0 226,0 0 1,0-1-1,-2-1 0,1 0 0,13-19 0,24-24-24,7 6 73,84-57 0,-46 37 0,21-17 8,84-67 5,-150 112-14,81-90 0,-129 129-14,132-147 30,-96 112-11,71-57 0,-83 75 3,-7 6 107,26-23 0,-41 31-80,-6 4-93,-6 5-68,-457 363-339,135-101 422,303-244 26,-565 464 0,466-378 35,167-129-663,203-165 581,-81 58 88,311-187 37,-408 274-67,60-51 50,-83 60 81,-32 28-41,-17 8-76,-15 5-67,0 1 1,0 1-1,-27 19 0,7-4 43,-168 109 41,8-4 2,141-95-27,-166 100 20,14 15-20,76-26 172,98-88 48,38-37-228,0 2 4,-1-1-1,0 0 1,1 1-1,-1-1 1,1 1-1,-1-1 1,1 1 0,0 0-1,0 0 1,0-1-1,0 1 1,0 0-1,0 0 1,0 0-1,1 0 1,-1 3-1,19-11-394,222-112 342,38-40 209,24-13-81,-193 120 218,128-42 219,-246 95-476,-16 9-62,-82 56 97,-125 82 45,171-105-98,-92 85 1,116-94-17,6-7 10,-45 56 0,74-82-20,-1 0 2,1 1 0,0-1 1,0 1-1,1-1 0,-1 1 0,0 0 0,1 0 0,0 0 0,0 0 0,0 0 1,0 0-1,0 0 0,-1 5 0,3-7-16,-1-1 1,1 0-1,-1 1 1,1-1-1,-1 0 0,1 0 1,-1 0-1,1 1 1,-1-1-1,1 0 0,-1 0 1,1 0-1,-1 0 0,1 0 1,-1 0-1,1 0 1,0 0-1,-1 0 0,1 0 1,-1 0-1,1 0 1,-1 0-1,1 0 0,-1 0 1,1-1-1,-1 1 1,2-1-1,16-5-134,13-7 128,-1-1 0,-1-2 0,34-24 0,77-66 131,42-28 9,98-27 823,-276 160-905,5-7 167,-9 7-107,0 2-97,0-1-1,0 1 1,0-1-1,-1 1 1,1 0-1,0-1 1,0 1 0,0-1-1,-1 1 1,1-1-1,0 1 1,-1-1-1,1 1 1,0-1-1,-1 1 1,1-1-1,-1 0 1,1 1-1,0-1 1,-2 1 0,-291 191 49,253-159-31,-65 70 0,69-65 88,-67 54 0,75-67 153,28-25-264,0 0 0,0 1 0,0-1 0,0 0-1,0 1 1,1-1 0,-1 1 0,0-1 0,0 0-1,0 0 1,1 1 0,-1-1 0,0 0 0,0 1-1,1-1 1,-1 0 0,0 0 0,1 1 0,-1-1-1,0 0 1,1 0 0,-1 0 0,0 0 0,1 1-1,-1-1 1,0 0 0,1 0 0,-1 0-1,1 0 1,-1 0 0,0 0 0,1 0 0,-1 0-1,1 0 1,-1 0 0,0 0 0,1 0 0,-1 0-1,1-1 1,56-57-75,-1 9 123,291-239 96,-294 249 70,-2-3 1,65-67-1,-112 106-104,-1-1 0,1 0-1,-1 0 1,1-1-1,-1 1 1,-1-1-1,1 1 1,-1-1-1,1 0 1,2-9-1,-33 17-1135,33 20-3750,-5 6 4498,1-11 665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4:19.027"/>
    </inkml:context>
    <inkml:brush xml:id="br0">
      <inkml:brushProperty name="width" value="0.1" units="cm"/>
      <inkml:brushProperty name="height" value="0.1" units="cm"/>
      <inkml:brushProperty name="color" value="#FFFFFF"/>
    </inkml:brush>
  </inkml:definitions>
  <inkml:trace contextRef="#ctx0" brushRef="#br0">1 4953 928,'14'28'4520,"-5"-14"-3074,-7-12-1138,0 1 0,-1-1 0,1 0 1,-1 1-1,1 0 0,-1-1 0,0 1 0,0 0 0,1 4 0,13 0 151,-10-8-211,-5 1-242,1 0 0,-1 0 0,0 0 0,0 0 0,0 0 0,0 0 0,1 0 0,-1 0 0,0 0-1,0 0 1,0 0 0,0 0 0,1 0 0,-1 0 0,0 0 0,0 0 0,0 0 0,0 0 0,1 0 0,-1 0 0,0 0-1,0 1 1,0-1 0,0 0 0,0 0 0,0 0 0,1 0 0,-1 0 0,0 0 0,0 0 0,0 1 0,0-1 0,0 0-1,0 0 1,0 0 0,0 0 0,1 0 0,-1 1 0,0-1 0,0 0 0,0 0 0,0 0 0,0 0 0,0 1 0,0-1-1,0 0 1,0 0 0,0 1-1,0-1-1,0 0 0,1 0 0,-1 0 1,0 1-1,0-1 0,0 0 0,1 0 1,-1 0-1,0 0 0,1 0 0,-1 0 1,0 0-1,0 1 0,1-1 0,-1 0 1,0 0-1,0 0 0,1 0 0,-1 0 1,0 0-1,1 0 0,-1 0 0,0 0 1,0-1-1,1 1 0,-1 0 0,0 0 1,0 0-1,1 0 0,-1 0 0,0 0 1,0 0-1,1-1 0,-1 1 0,0 0-2,1 0-1,-1-1 1,0 1-1,0 0 0,0 0 1,1 0-1,-1 0 0,0-1 1,0 1-1,1 0 1,-1 0-1,0 0 0,1 0 1,-1 0-1,0 0 0,0 0 1,1 0-1,-1 0 0,0 0 1,0 0-1,1 0 1,-1 0-1,0 0 0,1 0 1,-1 0-1,0 0 0,0 1 1,1-1-1,-1 0 1,0 0-1,0 0 0,0 0 1,1 0-1,-1 1 0,0-1 1,0 0-1,0 0 0,1 0 1,-1 1-1,0-1 1,0 0-1,0 0 0,0 1 1,1-1-1,-1 2 17,1-1 0,0 0 0,0 0 0,0 0 1,0 1-1,0-1 0,0 0 0,0 0 0,0 0 0,0-1 0,0 1 0,0 0 1,1 0-1,-1-1 0,0 1 0,1 0 0,-1-1 0,0 1 0,1-1 0,-1 0 0,1 1 1,-1-1-1,1 0 0,-1 0 0,1 0 0,-1 0 0,1 0 0,-1 0 0,2-1 0,2 1 21,10 5 87,-14-4-95,1-1 0,-1 1 1,0 0-1,0-1 1,1 1-1,-1-1 1,0 0-1,1 1 1,-1-1-1,0 0 1,1 0-1,-1 0 0,0 0 1,1 0-1,-1 0 1,1 0-1,1-1 1,-2 1-20,1 0 1,0 0-1,0 0 0,0 0 1,0 0-1,-1 1 1,1-1-1,0 0 1,0 1-1,0-1 1,-1 1-1,1 0 0,0 0 1,-1 0-1,1 0 1,-1 0-1,1 0 1,-1 0-1,1 0 1,0 2-1,-1-4 3,0 0-1,0 0 1,0 0-1,0 0 1,1 1-1,-1-1 1,0 0 0,0 1-1,0-1 1,1 1-1,1-1 1,41 6 121,-35-5-124,-1 1 1,1 0-1,-1 0 0,1 1 1,-1 0-1,12 5 0,-14-5-1,-1-1-1,0 1 0,0-1 0,1 0 1,-1 0-1,1 0 0,-1-1 0,1 0 0,-1 0 1,1 0-1,-1-1 0,1 0 0,-1 0 1,6-2-1,-8 3 11,0 0 1,0 0 0,0 0-1,1 0 1,-1 0-1,0 1 1,0-1 0,0 1-1,3 1 1,21 3 195,95-1 270,-95-2-459,-24-1-27,0-1 1,1 1-1,-1-1 1,0 0-1,1 0 1,-1 0 0,0 0-1,1 0 1,-1-1-1,0 0 1,0 0-1,6-2 1,-6 3-1,-1-1 0,0 1 1,1-1-1,-1 1 0,1 0 0,-1 0 0,1 0 0,-1 0 0,0 0 1,1 0-1,-1 1 0,3 0 0,-2 0 1,-1-1 1,1 1-1,-1-1 0,1 1 0,0-1 1,-1 0-1,1 0 0,0 0 0,-1-1 1,1 1-1,-1-1 0,1 1 0,3-2 1,-5 1-1,0 1 0,0 0 0,0 0 0,-1 0 0,1 0-1,0 0 1,0 0 0,0 0 0,0 0 0,0 0 0,0 0 0,0 0 0,-1 1 0,1-1 0,0 0 0,0 1 0,0-1 0,0 0 0,-1 1 0,1-1 0,0 1 0,0 0 0,0 0 15,0 0-1,0-1 1,0 1 0,0-1 0,0 1 0,-1-1-1,1 1 1,0-1 0,0 0 0,0 1 0,0-1-1,0 0 1,0 0 0,1 1 0,-1-1 0,0 0-1,0 0 1,0 0 0,0-1 0,0 1-1,0 0 1,0 0 0,2-1 0,-2 0 16,1 0 1,0 1 0,-1-1-1,1 1 1,0-1 0,0 1-1,-1 0 1,1-1 0,0 1-1,0 0 1,3 1 0,15-3 59,-15 1-76,1 0 1,-1 0-1,0 1 0,1 0 0,-1 0 1,1 1-1,9 1 0,-7-1-8,-1 0 1,0 0-1,14-1 0,37-8 42,-48 7 3,1 0 1,-1-1 0,1 1-1,14-6 1,20-4 46,-20 6-40,-22 4-53,0 0 1,0 0-1,0 0 1,0 1-1,0-1 1,0 1 0,0 0-1,4 0 1,-4 1 1,1-2 0,-1 1 1,0 0-1,0 0 0,0-1 0,1 0 1,-1 0-1,0 0 0,0 0 0,3-1 1,-3 0-4,1 1 1,-1-1-1,1 1 1,0 0-1,0 1 1,5-2-1,-4 2-4,-4 1-3,0-1 0,0 0 1,0 0-1,0 0 1,0 0-1,0 0 1,0 0-1,-1 0 0,1 0 1,0 0-1,0 0 1,0 0-1,0-1 1,0 1-1,0 0 1,0-1-1,-1 1 0,1 0 1,0-1-1,0 1 1,0-1-1,-1 0 1,1 1-1,0-1 0,-1 1 1,1-1-1,-1 0 1,1 0-1,0 1 1,-1-1-1,0 0 1,1 0-1,0-1 0,-1 2 1,1-1-1,-1 1 0,1-1 1,0 1-1,-1-1 0,1 1 1,0-1-1,-1 1 0,1 0 1,0-1-1,0 1 0,-1 0 0,1 0 1,0 0-1,0-1 0,-1 1 1,1 0-1,0 0 0,0 0 1,0 0-1,-1 0 0,2 1 1,-1-1-1,0 0 1,-1 0 0,1 0-1,0 0 1,0 0 0,0 0-1,0 0 1,0 0 0,0 0-1,-1 0 1,1-1 0,0 1-1,0 0 1,0-1 0,0 1-1,-1 0 1,1-1 0,0 1-1,0-1 1,-1 1 0,1-1-1,0 0 1,-1 1 0,1-1-1,-1 0 1,1 0 0,0 0-1,0 0 1,0 0-1,0 1 0,0-1 1,0 0-1,-1 1 0,1-1 1,0 1-1,1-1 1,-1 1-1,0-1 0,0 1 1,0 0-1,0 0 1,0-1-1,0 1 0,0 0 1,0 0-1,1 0 1,-1 0-1,0 0 0,0 0 1,1 1-1,0-1 1,0 0 0,0 0 0,0 0 0,0 0 0,0 0 0,-1-1 0,1 1 0,0-1 0,0 1 0,0-1 0,-1 0 0,3-1 0,13-4-1,-16 5 1,1 1 0,0 0 1,0-1-1,-1 1 0,1-1 0,0 1 0,-1-1 0,1 0 0,-1 0 0,1 0 0,-1 0 0,1 0 0,-1 0 0,0 0 0,0 0 0,3-3 0,-4 3 0,1 1-1,-1-1 1,1 1 0,-1-1-1,1 1 1,-1 0 0,1-1 0,-1 1-1,1 0 1,0-1 0,-1 1-1,1 0 1,0 0 0,-1 0 0,1 0-1,-1 0 1,1-1 0,0 1 0,1 1-1,-1-2 1,0 1 0,1 0 0,-1 0 0,1 0 0,-1-1 0,0 1 0,1-1 0,-1 1 0,0-1 0,1 1 0,-1-1 0,0 0 0,0 0 0,0 0 0,2-1 0,-3 2 0,1-1-1,-1 1 0,0-1 1,0 1-1,1-1 0,-1 1 0,0 0 1,1-1-1,-1 1 0,1-1 0,-1 1 1,0 0-1,1 0 0,-1-1 0,1 1 1,-1 0-1,1 0 0,-1-1 0,1 1 1,-1 0-1,1 0 0,-1 0 0,1 0 1,-1 0-1,1 0 0,-1 0 0,1 0 1,0 0-1,9-1 8,25-20 0,44-18 8,-63 33-16,-15 6 0,1 0 0,-1-1 0,1 1 0,-1-1 0,1 1 0,-1-1 0,1 1 0,-1-1 0,0 0 0,1 0 0,-1 0 0,2-1 0,2-2 1,0 0 0,0 1 0,0 0 0,0 0 0,1 0 0,-1 1 0,1-1 0,0 1 0,10-2 0,-9 3 0,0-1 0,-1-1 0,1 1 0,-1-1 0,1 0-1,7-5 1,-11 6-1,1 0 0,0 0 0,-1 0 0,1 1 0,0-1 0,4 0 0,-5 2 0,0-1 0,-1 0 0,1 0 0,0 0 0,-1 0 0,1 0 0,-1-1 0,1 1 0,-1-1 0,1 0 0,2-2 0,-3 2 1,0 1 0,0-1 0,0 1 0,1-1-1,-1 1 1,1 0 0,-1 0 0,1 0-1,4-1 1,19-9-1,-24 10 1,0-1-1,0 1 0,0 0 0,0 1 0,1-1 0,-1 0 0,0 0 0,0 1 0,3-1 0,-3 1 0,-1 0 1,1 0 0,0-1-1,-1 1 1,1-1-1,0 1 1,-1-1-1,1 0 1,-1 1-1,1-1 1,-1 0 0,1 0-1,-1 0 1,0 0-1,2-2 1,0 0 0,0 1 0,0 0 0,0-1-1,0 1 1,0 0 0,1 0 0,-1 1 0,0-1 0,1 1 0,5-2 0,11-6 10,-19 9-11,1-1 0,-1 0 0,0 1 1,0-1-1,0 0 0,0 0 0,0 0 0,-1 0 0,1 0 0,0 0 0,0 0 0,0 0 0,-1 0 0,2-2 0,-2 3 1,0-1-1,0 1 0,1-1 0,-1 1 0,0-1 0,1 1 0,-1-1 0,1 1 0,-1-1 0,0 1 0,1 0 0,-1-1 0,1 1 0,-1 0 0,1-1 0,-1 1 0,1 0 0,-1-1 1,1 1-1,0 0 0,-1 0 0,1 0 0,0 0 0,7-3 5,0 0 1,-1 0 0,1-1-1,10-6 1,-2 0 19,-14 9-22,-1 0-1,0-1 0,1 1 1,-1-1-1,0 0 0,0 1 1,0-1-1,0 0 0,0 0 1,0-1-1,9-13 14,-2 12-13,-1-1 1,0 0 0,0 0 0,0-1-1,6-6 1,-8 7 0,-2 2-1,-1 0 0,1 0 1,-1 1-1,1 0 0,0-1 1,0 1-1,0 0 0,5-2 1,-6 4-3,-1-1-1,1 0 1,-1 0 0,0 1 0,1-1 0,-1 0 0,0 0 0,1 0 0,-1-1 0,0 1 0,0 0 0,0 0 0,0-1 0,0 1 0,0 0 0,-1-1 0,2-2 0,-1 3 0,-1-1 0,1 1-1,0-1 1,0 1 0,-1 0-1,1-1 1,0 1 0,0 0-1,0 0 1,1 0 0,-1 0-1,0 0 1,0 0 0,1 0-1,-1 0 1,0 0 0,1 1-1,-1-1 1,1 0 0,2 0 0,0-2 1,1 0 1,-1 0 0,0-1 0,0 0-1,0 1 1,0-1 0,-1-1 0,0 1-1,5-7 1,-7 9 0,9-14 3,-8 12-4,0 0 0,0 1 0,1-1 0,-1 1 0,1 0 0,-1-1 0,1 1 0,0 0 0,6-4 0,-7 6-2,0-1 1,0 1 0,-1-1 0,1 0-1,-1 1 1,1-1 0,-1 0 0,0 0-1,0 0 1,1 0 0,-1 0-1,1-4 1,-1 4 0,0-1 0,-1 1 0,2 0 0,-1 0 0,0 0 0,0 0 0,1 0 0,-1 0 0,1 0 0,0 0 0,-1 0 1,1 1-1,2-2 0,3-3 0,-1 1 1,1-1-1,-2 0 1,6-7 0,-9 11-2,26-29-8,-8 9 8,-17 19 0,0 0 0,-1 1 0,1-1 0,-1 0 0,0 0 0,1 0 0,2-6 0,-4 7 0,0-1 0,0 1 1,0 0-1,1 0 0,-1 0 1,1 0-1,0 0 0,0 1 1,-1-1-1,4-2 0,-3 3 1,0 0-1,0-1 0,-1 1 1,1-1-1,-1 0 0,1 0 1,-1 0-1,1 1 0,-1-1 1,0 0-1,0-1 0,2-3 1,-2 3-2,1 0 0,0 0 1,0 0-1,0 0 0,1 0 1,-1 0-1,1 0 0,-1 1 1,1-1-1,0 1 1,0 0-1,0 0 0,0 0 1,5-2-1,-3 1 0,-1 1 0,1-1 1,-1 0-1,0 0 0,0-1 0,0 1 0,3-5 1,23-27 3,-24 29-2,1-1 0,-1-1 0,9-13 1,14-15-7,-18 24 3,6-2 1,-16 13 1,1 0 0,0 1 0,-1-2 1,1 1-1,-1 0 0,1 0 1,-1 0-1,1-1 0,-1 1 1,0 0-1,0-1 0,0 1 1,0-1-1,0 0 0,0 1 0,0-1 1,0 0-1,-1 0 0,1 1 1,0-1-1,-1-2 0,1 1 0,1 1 0,-1 0 1,0 0-1,1 0 0,-1 0 0,1 0 0,-1 0 0,1 0 0,0 1 0,0-1 0,0 0 0,0 1 0,0 0 1,0-1-1,4 0 0,10-10-7,55-56 6,8 5 1,-59 48 3,7-6 2,-1 2-5,-7 6 0,22-25 6,-7 15-6,-30 19 2,0 0-1,0 0 1,1 0 0,-1 0-1,1 1 1,6-4-1,18-15 6,-25 19-8,0 1 0,0-1 1,0 1-1,1-1 1,-1 1-1,1 1 1,0-1-1,-1 1 1,10-2-1,22-9-1,-29 8 2,1 0 0,0 1 0,0-1 0,0 2 0,0-1 0,1 1 0,-1 0 0,15-1 0,-22 3 0,0 0 0,0 0 0,0 0 0,0 0 0,-1 0 0,1 0 0,0-1 0,0 1 0,0 0 0,0-1 0,-1 1 0,1-1 0,0 1 1,0-1-1,-1 1 0,1-1 0,0 1 0,-1-1 0,1 0 0,0 1 0,-1-1 0,1 0 0,-1 1 0,1-1 0,-1 0 0,0 0 1,1 0-1,-1 1 0,0-1 0,0 0 0,1-2 0,-1 2 0,0 0 0,1 0 0,-1 0 0,0 0 1,1 0-1,-1 0 0,1 0 0,-1 0 0,1 0 0,0 1 1,-1-1-1,1 0 0,0 0 0,-1 0 0,1 1 0,0-1 1,0 0-1,0 1 0,0-1 0,0 0 0,0 1 0,0 0 0,0-1 1,0 1-1,0-1 0,0 1 0,2 0 0,47-9-6,-48 9 6,0 0 0,0-1 0,0 1 0,0-1 0,0 1 0,0-1 0,0 0 0,0 0 0,0 0 0,0 0 0,-1 0 0,1 0 0,0 0 0,-1-1 0,1 1 0,0 0 0,1-3 0,-1 1 0,0 1 0,0 0 0,1 0 0,-1 0 0,1 1 0,-1-1 0,1 0 0,0 1 0,-1 0 0,6-2 0,19-9 0,6-4 0,-19 9 3,0-1 0,19-14 0,19-11 4,14-7-6,-37 18 21,-13 7-13,20-8-8,-26 14 0,1 1 0,0 0 0,0 0 0,16-7 0,-13 8-1,-1-1 1,19-15 0,-28 20-1,-1 1 0,1 0 0,0 0 0,0 0 0,0 0 0,1 1 0,7-3 0,-8 3 0,0 0 0,0 0 0,-1 0 0,1-1 0,0 1 0,-1-1 0,1 0 0,-1 0 0,6-4 0,-8 4 0,1 1 1,0-1-1,0 1 1,0 0-1,0 0 1,1 0-1,-1 0 1,0 0-1,0 0 1,1 1-1,-1-1 1,3 0-1,1 0 2,0 0-1,0-1 0,0 0 1,-1 0-1,7-4 0,6-2 1,8-5-2,-6 6 0,-19 7 0,1-1 0,0 1 0,-1 0 0,1-1 0,-1 1 0,1-1 0,-1 1 0,1-1 0,-1 0 0,0 0 0,1 1 0,-1-1 0,0 0 0,1 0 0,-1 0 0,1-2 0,-1 2 0,-1 1 0,1-1 0,-1 1 0,1-1 0,-1 1 0,1-1 0,0 1 0,-1-1 0,1 1 0,0-1 0,0 1 0,-1 0 0,1-1 0,0 1 0,0 0 0,-1 0 0,1 0 0,0 0 0,0 0 0,1 0 0,-1 0 0,0 0 0,0 0 0,0-1 0,-1 1 0,1 0 0,0 0 0,0 0 0,0 0 0,-1-1 0,1 1 0,0 0 0,0-1 0,-1 1 0,1-1 0,0 1 0,0-1 0,-1 1 0,1-1 0,-1 1 0,1-1 0,0-1 0,0 1 0,-1 0 0,1 1 0,0-1 0,0 0 0,-1 0 0,1 0 0,0 1 0,0-1-1,0 0 1,0 1 0,0-1 0,0 0 0,0 1 0,0 0 0,2-1 0,-1 0 1,-1 0-1,1 0 0,0 0 0,0 0 0,-1 0 0,1 0 0,0 0 1,-1 0-1,1-1 0,0-1 0,2-2 3,-4 4-3,0 0 0,0 1 0,0-1 0,1 1 0,-1-1 0,0 1 1,1-1-1,-1 1 0,1-1 0,-1 1 0,0 0 0,1-1 1,-1 1-1,1 0 0,-1-1 0,1 1 0,-1 0 0,1-1 1,0 1-1,-1 0 0,1 0 0,-1 0 0,1-1 0,0 1 1,6-2-1,-1 0 1,0 0 0,0-1 0,-1 0 0,7-4-1,19-9 4,-13 5-4,-15 10 0,1-1 1,-1 1 0,0-1-1,1 0 1,-1 0 0,0 0 0,4-5-1,9-4 3,1-6 5,-7 8-5,-10 9-3,1-1 1,-1 0-1,1 0 0,0 1 1,-1-1-1,1 0 0,0 1 0,-1-1 1,1 1-1,0-1 0,0 1 1,-1 0-1,1-1 0,1 0 1,1 1-1,-1-1 1,1 0-1,-1 0 1,0 0-1,1 0 1,-1-1-1,4-2 1,18-9 3,-22 13-5,0-1 1,0 0-1,0 0 1,0-1 0,0 1-1,0 0 1,0-1-1,0 1 1,2-4 0,-2 4-1,-1-1 1,0 1 0,1 0-1,-1 0 1,1-1 0,-1 1-1,1 0 1,0 1 0,-1-1 0,1 0-1,0 0 1,2 0 0,-3 1 0,0-1 0,0 1 0,0-1 0,0 0 0,0 1 0,0-1 0,0 0 0,0 1 0,0-1 0,0 0 0,0 0 0,0 0 0,1-1 0,11-10 0,-7 9 1,1-1 0,-1 0 0,1 0 0,-1 0 0,-1-1 0,1 0 0,6-7 0,-10 11-1,-1-1 0,0 1 0,1 0 1,-1-1-1,1 1 0,0 0 1,-1 0-1,1 0 0,0 1 1,0-1-1,0 0 0,2 0 0,-2 0 1,0 1-1,-1-1 1,1 0-1,0 1 0,0-1 1,-1 0-1,1 0 0,-1 0 1,1 0-1,2-3 1,6-4-1,-9 7 0,0 0 0,1 0 0,-1 1 0,0-1 0,0 0 0,0 0 0,0 0 0,-1 0 0,1 0 0,0 0 0,0 0 0,-1 0 0,2-2 0,0 0 0,-1 1 0,1 0 0,0 0 0,0 0 0,0 0 0,0 0 0,0 0 0,3-1 0,3-2 0,-7 5 0,0 0 0,-1 0 0,1 0 0,-1-1 0,1 1 0,0 0 0,-1-1 0,1 1 0,-1-1 0,1 1 0,-1 0 0,1-1 0,-1 1 0,0-1 0,1 1 0,-1-1 0,0 1 0,1-1 0,-1 0 0,0 1 0,1-1 0,-1-1 0,0 2 0,0 0 0,1 0 0,-1-1 0,0 1 0,0 0 0,0-1 1,1 1-1,-1 0 0,0 0 0,1-1 0,-1 1 0,0 0 0,0 0 0,1 0 1,-1 0-1,0-1 0,1 1 0,-1 0 0,0 0 0,1 0 0,-1 0 1,1 0-1,-1 0 0,0 0 0,1 0 0,-1 0 0,1 0 0,-1 0 0,1 0 1,0 0-1,-1 0 0,1 0 0,-1 0 0,1 0 1,-1 0-1,1 0 0,-1-1 0,1 1 0,-1 0 0,1 0 1,-1 0-1,1-1 0,-1 1 0,1 0 0,-1-1 1,1 1-1,-1 0 0,1-1 0,-1 1 0,0-1 0,1 0 1,0-1-1,1 0 0,-1 0 0,1 1 0,-1-1 0,1 0 0,0 1 0,0-1 0,0 1 0,-1 0 0,1 0 1,1-1-1,-1 1 0,0 1 0,3-2 0,12-20 15,-14 21-15,0-1 0,0 1 0,-1-1 0,1 0 0,0 0 0,-1 0 0,1 0 0,-1 0 0,0 0 1,1-1-1,-1 1 0,0-1 0,3-4 0,-5 6 0,1 0 0,-1 0 0,1 0 0,-1 1 0,1-1 0,0 0 0,-1 1 1,1-1-1,0 0 0,0 1 0,0-1 0,-1 1 0,1-1 0,0 1 0,0-1 0,0 1 0,0 0 0,0 0 0,1-1 1,-1 1-1,0 0 1,0 0-1,0-1 1,0 1 0,-1 0-1,1-1 1,0 1 0,0-1-1,0 1 1,-1-1 0,1 1-1,0-1 1,-1 1 0,1-1-1,0 0 1,-1 1 0,1-2-1,0 0 1,0 1-1,0-1 1,0 0-1,0 1 1,0-1-1,1 1 0,-1-1 1,0 1-1,1 0 1,-1 0-1,1-1 1,-1 1-1,1 0 1,-1 0-1,1 0 1,0 1-1,0-1 1,-1 0-1,4 0 0,2-2 2,5-26 5,3 19 1,-14 9-7,1 0 0,-1 1 0,1-1 0,-1 0 0,1 0 0,-1 0 0,0 0 0,1 0 0,-1 0 0,0-1 0,0 1 1,0 0-1,0-1 0,0 1 0,0 0 0,0-1 0,0 0 0,0 1 0,-1-1 0,2-3 0,-2 4 0,1 0-1,-1-1 1,1 1-1,0 0 1,0-1-1,-1 1 1,1 0-1,0 0 1,0-1-1,0 1 1,0 0-1,0 0 1,1 0-1,-1 1 0,2-3 1,-1 2 1,-1 0-1,1 0 1,-1 0-1,1 0 1,-1 0 0,0 0-1,0-1 1,0 1 0,1 0-1,-1-1 1,0 1-1,-1-1 1,1 0 0,1-2-1,-1 2 2,-1 1 0,1-1 0,-1 1 0,1-1 0,-1 1 0,1-1-1,0 1 1,0 0 0,0-1 0,0 1 0,0 0 0,0 0 0,0 0 0,1 0 0,-1 0-1,0 0 1,0 0 0,1 0 0,-1 0 0,2 0 0,15-12 42,-10-9 105,-4 17-129,0 0 0,1 0 0,0 1-1,0 0 1,1 0 0,-1 0 0,1 0-1,8-3 1,-12 5-18,0 1 0,0-1-1,0 0 1,0 0 0,0 0 0,-1 0-1,1 0 1,-1 0 0,1 0 0,-1-1-1,0 1 1,0 0 0,2-6 0,-2 6-1,0-1 0,0 0 1,0 1-1,0-1 0,1 1 1,-1 0-1,1-1 1,-1 1-1,1 0 0,0 0 1,0 0-1,4-3 0,1 0 3,-1 0-1,1-1 0,-1 0 0,0 0 0,0-1 0,6-9 0,16-17 9,9-17 9,-11 12-19,2-5 4,-12 9-2,-15 30-4,0 0 0,0 1 0,1-1 0,0 0 0,0 0-1,0 0 1,0 1 0,0 0 0,1-1 0,-1 1 0,1 0 0,4-4 0,-4 5 1,-1-1 0,1 0-1,-1 0 1,0 0 0,0 0 0,0 0 0,0 0-1,-1-1 1,1 1 0,-1-1 0,0 1-1,1-6 1,7-13 7,-8 20-5,2-5 5,0 1 0,0-1 0,3-13 0,24-68 78,-5-9-47,-24 90-40,1-1-1,1 2 1,-1-1 0,6-8 0,7-24 17,3-40 832,-17 68-799,-1 8-43,1 1 1,-1 0 0,0-1 0,0 1-1,1 0 1,0-1 0,-1 1 0,1 0 0,0 0-1,0 0 1,2-4 0,-2 4-5,0 0-1,0-1 1,0 1 0,0-1-1,-1 1 1,1-1 0,-1 0-1,0-2 1,5-19 13,14-30 48,-11 38 122,-6 14-143,-1 1-1,0-1 0,0 1 1,0-1-1,-1 1 0,1-1 1,0 0-1,-1 1 1,1-1-1,-1 0 0,1-2 1,4-30 424,-4 28-394,-1 0 1,1 0 0,-1 0-1,-1-1 1,1 1 0,-1 0-1,-2-8 1,7 5 27,-4 9-99,0 0 0,1-1 1,-1 1-1,0 0 1,1-1-1,-1 1 0,0-1 1,0 1-1,1 0 0,-1-1 1,0 1-1,0-1 0,0 1 1,0-1-1,1 1 0,-1-1 1,0 1-1,0-1 0,0 1 1,0-1-1,0 1 1,0-1-1,0 1 0,-1-1 1,1 1-1,0 0 0,0-1 1,0 1-1,0-1 0,-1 1 1,1-1-1,-1-1 1,0 1-1,0 0 1,0-1-1,1 1 1,-1 0-1,1-1 1,-1 1 0,1 0-1,-1-1 1,1 1-1,0-1 1,-1 1-1,1-1 1,0 1 0,0-1-1,0 1 1,0-1-1,1 1 1,-1-1-1,0 1 1,1-1 0,-1 1-1,1-1 1,-1 1-1,2-2 1,-2 1-2,0 1-1,0-1 1,-1 1 0,1-1 0,0 0-1,-1 1 1,1-1 0,-1 1-1,1-1 1,-1 1 0,-1-3 0,-4-13 4,6 14-4,0-4 0,0 0 0,0 1 0,0-1 0,-1 0 0,0 1 0,-3-9 0,3 13-1,1-1 0,0 1 0,0-1 0,0 1 0,0-1 0,0 1 0,0-1 0,0 1 0,2-4 0,-1-13 2,-2 19-2,1-1 0,0 0 0,0 0 0,0 1 0,0-1 0,0 0 0,0 1 0,0-1 0,0 0 0,0 1 0,1-1 0,-1 0 0,0 1 0,0-1 0,1 0 0,-1 1 0,0-1 0,1 0 0,-1 1 0,0-1 0,1 0 0,4-10 5,-9-34 20,14 7-15,-10 35-8,0 1-1,0 0 0,0 1 0,0-1 0,1 0-1,-1 0 1,0 0 0,1 1 0,-1-1 0,1 0 0,0 0-1,-1 1 1,1-1 0,0 0 0,0 1 0,2-3 0,-4-10 7,8-28 70,-2 35-66,0 0 8,-14-16-12,9 23-7,0 0-1,0-1 0,0 1 0,-1 0 0,1 0 0,0-1 0,0 1 0,0 0 0,0-1 0,0 1 0,0 0 0,0-1 0,0 1 0,0 0 0,0-1 0,0 1 0,0 0 0,0-1 0,0 1 0,0 0 0,0-1 0,0 1 0,0 0 0,0-1 0,0 1 0,0 0 0,1-1 0,-1 1 0,0 0 0,0 0 1,0-1-1,1 1 0,-1 0 0,0 0 0,0-1 0,1 1 0,-1 0 0,1-1 0,4-1 8,-6-3 5,0 3-4,0-3-1,4-9 6,-1 7-11,-4 5-5,2 2 2,1 0 0,-1 0 0,0 0-1,0-1 1,1 1 0,-1 0 0,0 0 0,0 0-1,1-1 1,-1 1 0,0 0 0,0 0 0,1-1 0,-1 1-1,0 0 1,0-1 0,0 1 0,0 0 0,0 0-1,1-1 1,-1 1 0,0 0 0,0-1 0,0 1-1,0 0 1,0-1 0,0 1 0,0 0 0,0-1-1,0 1 1,0 0 0,0-1 0,0 1 0,0 0 0,-1-1-1,1 1 1,0-1 0,0 1 0,0 0 0,0 0 0,0 0 0,0 0 0,-1-1 0,1 1 0,0 0 0,0 0 0,0 0 0,0 0 0,0 0 0,0-1 0,0 1 0,0 0 0,0 0 0,0 0 0,0 0 0,0-1 0,0 1 0,0 0 0,0 0 0,0 0 0,0 0 0,0-1 0,1 1 0,-1 0 0,0 0 0,0 0 0,0 0 0,0 0 0,0-1 0,0 1 0,0 0 0,0 0 0,1 0 0,-1 0 0,0 0 0,0 0 0,0 0 0,0 0 0,0-1 0,1 1 0,-1 0 0,0 0 0,0 0 0,0 0 0,0 0 0,1 0 0,-1 0 0,0 0 0,0 0 0,0 0 0,0 0 0,1 0 0,-1 0 0,0 0 0,0 0 0,0 0 1,0 0-1,1 1-1,12-11-13,-14 9 14,1 1 0,-1-1 0,1 1 0,0 0 1,0-1-1,-1 1 0,1-1 0,0 1 0,0-1 1,0 1-1,-1-1 0,1 1 0,0-1 1,0 1-1,0-1 0,0 1 0,0-1 0,0 1 1,0-1-1,0 1 0,0-1 0,0 1 0,1-1 1,-1 1-1,0-1 0,0 1 0,0 0 0,1-1 1,-1 1-1,0-1 0,0 1 0,1-1 1,-1 1-1,0 0 0,1-1 0,-1 0 6,0 1-5,-1 0-1,1 0 0,-1 0 1,1-1-1,-1 1 1,1 0-1,-1-1 1,1 1-1,0 0 0,-1-1 1,1 1-1,-1 0 1,1-1-1,0 1 1,-1-1-1,1 1 0,0-1 1,0 1-1,-1-1 1,1 1-1,0-1 0,0 1 1,0-1-1,0 1 1,-1-1-1,1 1 1,0-1-1,0 1 0,0-1 1,0 0-1,0 1 1,0-1-1,0 1 1,1-1-1,-1 1 0,0-1 1,0 1-1,0-1 1,1 1-1,-1-1 1,0 1-1,0-1 0,1 0 1,6-4 2,-7 5-3,0 0 0,0 0 1,0 0-1,0 0 0,1 0 0,-1 0 1,0 0-1,0 0 0,0 0 0,0 0 1,0 0-1,0 0 0,1 0 0,-1 0 1,0 0-1,0 0 0,0 0 0,0-1 1,0 1-1,0 0 0,0 0 0,0 0 1,1 0-1,-1 0 0,0 0 0,0 0 0,0 0 1,0 0-1,0-1 0,0 1 0,0 0 1,0 0-1,0 0 0,0 0 0,0 0 1,0 0-1,0 0 0,0-1 0,0 1 1,0 0-1,0 0 0,0 0 0,0 0 1,0 0-1,0 0 0,0-1 0,0 1 1,0 0-1,0 0 0,0 0 0,0 0 1,0 0-1,0 0 0,0 0 0,0-1 1,0 1-1,0 0 0,0 0 0,-7-12 6,10 8-12,3-2 4,-11-5 10,5 11-9,0-1 1,0 0 0,0 1 0,0-1 0,0 1 0,0-1 0,0 1-1,0-1 1,0 1 0,0-1 0,0 0 0,0 1 0,0-1 0,1 1 0,-1-1-1,0 1 1,0-1 0,0 1 0,1-1 0,-1 1 0,0-1 0,1 1 0,-1-1-1,1 1 1,0-1 0,-1 1 0,0 0 0,1-1 0,-1 1 0,0 0-1,0 0 1,1-1 0,-1 1 0,0 0 0,1-1 0,-1 1-1,0-1 1,0 1 0,0 0 0,0-1 0,1 1 0,-1-1-1,0 1 1,0 0 0,0-1 0,0 1 0,0-1 0,0 1 0,0-1-1,0 1 1,0 0 0,0-1 0,0 1 0,0-1 0,0 1-1,-1-1 1,1 1 0,0 0 0,0-1 0,0 1 0,-1 0-1,1-1 1,0 1 0,-1-1-6,5-4-36,-5 5 42,1 0 0,0 0 0,0 0 0,0 0 0,0 1 0,0-1 0,0 0-1,0 0 1,-1 0 0,1 0 0,0 0 0,0 0 0,0 0 0,0 0 0,0 0 0,-1 0 0,1 0-1,0 0 1,0 0 0,0 0 0,0 0 0,0 0 0,-1 0 0,1 0 0,0 0 0,0 0 0,0 0-1,0 0 1,-1 0 0,1 0 0,0 0 0,0 0 0,0 0 0,0 0 0,0 0 0,0-1 0,-1 1-1,1 0 1,0 0 0,0 0 0,0 0 0,0 0 0,0 0 0,0 0 0,0-1 0,0 1 0,0 0-1,0 0 1,0 0 0,-1 0 0,1 0 0,0-1 0,0 1 0,0 0 0,0 0 0,0 0 0,0 0-1,0 0 1,0-1 0,0 1 0,0 0 0,0 0 0,1 0 0,-1 0 0,0 0 0,0-1 0,0 1-1,0 0 1,1 0 0,0-1 0,-1 1-1,1 0 1,-1-1 0,1 1 0,-1 0-1,1-1 1,-1 1 0,0 0-1,1-1 1,-1 1 0,1-1 0,-1 1-1,0-1 1,1 1 0,-1-1 0,0 1-1,1-2 1,-1 2 2,0 0 0,0-1 0,0 1 0,-1-1 0,1 1 0,0 0 0,0-1 0,0 1 0,0 0 0,-1-1 0,1 1 0,0 0 0,0-1 0,-1 1 0,1 0 1,0-1-1,0 1 0,-1 0 0,1 0 0,0 0 0,-1-1 0,1 1 0,0 0 0,-1 0 0,1 0 0,-1-1 0,0 1 16,0-1 0,0 1 1,1-1-1,-1 0 0,0 1 1,0-1-1,0 0 0,1 0 1,-1 0-1,0 0 0,1 1 0,-1-1 1,1 0-1,-1 0 0,1 0 1,0 0-1,-1 0 0,1 0 0,0 0 1,0-1-1,-1 1 0,1 0 1,0 0-1,0 0 0,0 0 1,1 0-1,-1 0 0,0 0 0,0 0 1,0 0-1,1-2 0,0 2-12,-1-1-1,0 0 1,0 1-1,1-1 0,-1 0 1,0 1-1,-1-1 1,1 0-1,0 1 1,0-1-1,-1 0 0,1 1 1,-1-1-1,1 0 1,-2-1-1,-58-96 19,57 92-22,-1 1 1,1 0 0,-1 0-1,0 0 1,0 1-1,-1-1 1,0 1-1,-9-8 1,9 8 0,1 1 1,0-1-1,0-1 0,1 1 1,-1 0-1,1-1 1,0 0-1,0 0 1,-2-10-1,-12-21 9,10 24-9,1 0 0,-6-19 0,-7-15-2,9 25 2,-11-39 1,13 37-3,-3-1-9,-4-16-7,14 36 1392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1:00:41.162"/>
    </inkml:context>
    <inkml:brush xml:id="br0">
      <inkml:brushProperty name="width" value="0.2" units="cm"/>
      <inkml:brushProperty name="height" value="0.2" units="cm"/>
      <inkml:brushProperty name="color" value="#FFFFFF"/>
    </inkml:brush>
  </inkml:definitions>
  <inkml:trace contextRef="#ctx0" brushRef="#br0">4038 1 6225,'-2'0'99,"0"0"0,0 0 0,1 0 0,-1 0 0,0 1 0,0-1 0,0 1 0,1-1 0,-1 1 0,0 0 0,1-1 0,-1 1 0,0 0 0,1 0 0,-1 0 0,1 0 0,-1 0 0,1 1 0,0-1 0,0 0 0,-1 1 0,1-1 0,0 1 0,0-1 0,0 1 0,0 0 0,0 1 0,-80 121 2205,77-117-2160,-1 0 0,0 0 0,-1-1 1,0 1-1,-11 9 0,-17 18 347,18-4-207,15-26-250,-1 0 1,0 0-1,0 0 1,0 0-1,0-1 1,0 1-1,-1-1 1,0 1-1,0-1 1,-3 3-1,5-5-27,0 0 0,0-1 1,0 1-1,0 0 0,1 0 0,-1 0 0,0 0 0,1 0 0,-1 0 1,1 0-1,-1 0 0,1 0 0,-1 0 0,1 2 0,-8 11 120,-3 5 109,8-13-102,-3-2 8,-4 3 43,10-6-179,0-1 1,0 0-1,0 0 0,0 1 1,0-1-1,0 0 0,0 1 0,0-1 1,0 0-1,0 0 0,0 1 0,0-1 1,0 0-1,0 0 0,0 1 1,1-1-1,-1 0 0,0 0 0,0 1 1,0-1-1,0 0 0,1 0 1,-1 0-1,0 1 0,0-1 0,1 0 1,-1 0-1,0 0 0,0 0 0,1 1 1,-1-1 0,0 0-1,0 0 1,1 0 0,-1 0 0,0 0 0,0 1 0,0-1-1,0 0 1,0 0 0,0 0 0,0 0 0,0 1 0,1-1-1,-1 0 1,0 0 0,0 0 0,0 1 0,0-1 0,0 0-1,0 0 1,0 0 0,0 1 0,0-1 0,0 0 0,0 0-1,0 0 1,0 1 0,0-1 0,-1 0 0,1 0-1,0 0 1,0 0 0,0 1 0,0-1 0,0 0 0,0 0-1,0 0 1,0 0 0,-1 0 0,1 1 0,0-1 0,0 0-1,0 0 1,0 0 0,0 0 0,-1 0 0,1 0 0,0 0-1,0 0 1,0 1 0,-1-1 0,1 0 0,0 0 0,0 0-1,0 0 1,-1 0 0,1 0 0,0 0 0,0 0 0,0 0-1,0 0 1,-1 0 0,1 0 0,0-1 0,-11 4 97,11-3-84,-1 1-1,0 0 1,0 0-1,1 0 1,-1 0 0,0 0-1,1 0 1,-1 0 0,1 0-1,-1 0 1,1 0 0,0 0-1,-1 0 1,1 1 0,0-1-1,0 0 1,0 0 0,0 0-1,0 0 1,0 1 0,0-1-1,0 0 1,1 2 0,-1 4 31,-4-6-39,-16 4 9,20-5-21,-1 0 1,1 0 0,-1 0-1,1 0 1,0 0 0,-1 0-1,1 1 1,0-1 0,-1 0-1,1 0 1,0 0 0,-1 0-1,1 1 1,0-1 0,0 0-1,-1 0 1,1 1 0,0-1 0,0 0-1,-1 0 1,1 1 0,0-1-1,0 0 1,0 1 0,-1-1-1,1 0 1,0 1 0,0-1-1,0 0 1,0 1 0,0-1-1,0 1 1,0-1 0,0 0-1,0 1 1,0-1 0,0 0-1,0 1 1,0-1 0,0 0-1,0 1 1,1 0 0,-1-1 1,1 1-1,-1-1 1,0 0-1,1 1 1,-1-1-1,0 1 1,0-1-1,1 1 1,-1-1-1,0 1 1,0-1-1,0 1 1,1-1-1,-1 1 1,0-1-1,0 1 1,0-1-1,0 1 1,0-1-1,0 1 1,0-1-1,0 1 1,0-1-1,0 1 1,-1-1-1,1 1 1,0-1-1,0 1 1,0-1-1,-1 1 1,1-1-1,0 1 1,0-1-1,-1 1 1,1-1-1,0 0 1,-1 1-1,1-1 1,-1 0-1,1 1 1,0-1-1,-1 0 1,1 1-1,-1-1 1,1 0-1,-1 0 1,1 0-1,-2 1 1,1-1 2,1 1 0,-1-1 1,0 1-1,1 0 0,-1-1 0,0 1 1,1 0-1,-1-1 0,0 1 0,1 0 1,-1 0-1,1 0 0,0-1 1,-1 1-1,1 0 0,0 0 0,-1 0 1,1 0-1,0 0 0,0 0 1,0 0-1,0 0 0,0 1 0,0-2-2,0 1-1,0-1 0,-1 1 0,1-1 0,0 1 1,0-1-1,0 1 0,0-1 0,0 1 0,-1-1 1,1 0-1,0 1 0,0-1 0,-1 0 1,1 1-1,0-1 0,-1 1 0,1-1 0,0 0 1,-1 0-1,1 1 0,-1-1 0,1 0 0,0 0 1,-1 1-1,1-1 0,-1 0 0,1 0 0,-1 0 1,1 0-1,0 0 0,-1 0 0,1 0 1,-2 0-1,-6 5 31,8-5-31,0 1 0,0-1 0,0 1 1,0-1-1,0 1 0,1-1 0,-1 1 0,0-1 0,0 1 0,0-1 0,1 0 0,-1 1 0,0-1 0,1 1 0,-1-1 0,0 0 0,1 1 1,-1-1-1,0 0 0,1 1 0,-1-1 0,1 0 0,-1 0 0,1 1 0,0-1 0,-1 0 0,0 0 0,0 0-1,0 0 1,0 0 0,1 0 0,-1 1-1,0-1 1,0 0 0,0 0-1,0 0 1,0 0 0,0 0 0,1 0-1,-1 0 1,0 1 0,0-1 0,0 0-1,0 0 1,0 0 0,0 0 0,0 1-1,0-1 1,0 0 0,0 0 0,0 0-1,0 0 1,1 1 0,-1-1 0,0 0-1,0 0 1,0 0 0,-1 1 0,1-1-1,0 0 1,0 0 0,0 0 0,0 0-1,0 1 1,0-1 0,0 0 0,0 0-1,0 0 1,0 0 0,0 0-1,0 1 1,-1-1 0,-8 5 30,0-1 14,9-4-43,0 0 0,0 0-1,0 1 1,0-1 0,0 0-1,0 0 1,-1 0 0,1 0-1,0 0 1,0 0 0,0 0-1,0 0 1,0 1 0,0-1-1,0 0 1,0 0 0,0 0-1,0 0 1,0 0 0,0 0-1,0 0 1,0 1 0,0-1-1,0 0 1,0 0 0,0 0-1,0 0 1,0 0 0,0 0-1,0 1 1,0-1 0,0 0-1,0 0 1,0 0 0,0 0-1,0 0 1,0 0 0,1 0-1,-1 1 1,0-1 0,0 0-1,0 0 1,0 0 0,0 0-1,0 0 1,0 0 0,0 0-1,0 0 1,1 0 0,-1 0 4,0 1 1,0-1 0,1 0-1,-1 0 1,0 0-1,0 1 1,0-1 0,1 0-1,-1 0 1,0 1 0,0-1-1,0 0 1,0 0-1,0 1 1,0-1 0,0 0-1,1 0 1,-1 1 0,0-1-1,0 0 1,0 1-1,0-1 1,0 0 0,0 0-1,0 1 1,-1-1-1,1 0 1,0 1 0,0-1-1,0 0 1,0 0 0,0 1-1,0-1 1,-8 12 286,6-11-260,1 0-1,0 1 1,0-1 0,-1 1-1,1-1 1,0 1-1,1 0 1,-1 0-1,0-1 1,0 1-1,1 0 1,-1 3-1,0-3-30,0 0 0,1 0-1,-1 0 1,0 0-1,0 0 1,0 0 0,-1 0-1,1-1 1,0 1-1,-1 0 1,1-1 0,-3 3-1,-10 14 18,-10 20-9,18-23-10,6-14 0,-1 0 1,1 0-1,0 0 1,-1 0-1,1 0 1,-1 1-1,0-1 0,1 0 1,-1 0-1,0 0 1,1-1-1,-1 1 1,0 0-1,0 0 1,0 0-1,-2 1 1,1 0-1,0 1 1,-1-1 0,1 1 0,1 0 0,-1 0-1,0 0 1,1 0 0,-2 4 0,-3 4 8,-39 56 31,37-45-34,8-20-5,0 0 0,-1-1 0,1 1-1,0-1 1,-1 1 0,1-1 0,-1 1 0,1-1-1,-1 1 1,1-1 0,-1 0 0,0 1 0,0-1-1,0 0 1,0 0 0,0 0 0,0 1-1,0-1 1,0 0 0,-1 0 0,0 0 0,-1 1-1,1 0 1,0-1 0,0 1 0,0 0-1,0 0 1,0 0 0,1 1-1,-1-1 1,1 0 0,-1 0 0,1 1-1,0-1 1,0 1 0,0 0 0,0-1-1,-1 5 1,-9 19 3,-26 30 4,25-34-9,11-18 2,0-1-1,-1 0 0,1 0 0,-1 0 0,0 0 0,0 0 1,0 0-1,0-1 0,-5 5 0,3-3 2,-1 1 0,1 0 1,0 0-1,1 0 0,-1 0 0,-3 8 0,4-8 0,0 1-1,-1 0 0,1-1 0,-1 0 0,-1 0 0,1 0 0,-6 5 0,-42 40 23,42-36-11,9-12-13,0-1 0,0 1 1,1-1-1,-1 1 0,0-1 0,0 0 1,-1 1-1,1-1 0,0 0 1,-2 1-1,-93 67 48,93-67-47,0 1 0,1-1 0,-1 0 0,1 0 0,-1 1 0,1 0 0,0-1 0,0 1 0,0 0 0,1 0 0,-3 5 0,-3 5 10,3-9-10,1 0 1,-1 0-1,1 0 1,-1 0-1,0-1 1,-1 1-1,1-1 1,0 0-1,-10 4 1,10-5-1,-1 1 0,1-1 1,-1 1-1,1 0 0,0 0 0,0 0 1,1 1-1,-1-1 0,1 1 1,-1 0-1,-3 6 0,4-5 1,0 0 0,0-1-1,0 1 1,-1-1 0,0 0-1,0 0 1,0 0 0,0-1-1,-1 0 1,1 1 0,-1-1-1,-6 3 1,3-2 2,0 1 0,1 0 1,0 0-1,-7 7 0,-137 126 999,100-92-770,24-21-124,-49 36 1,64-53-105,1 2 0,-18 18 0,19-19-4,-15 9 5,21-16-5,-1 0 1,2 1-1,-1 0 1,0-1-1,-6 7 1,6-5-2,-1 0 1,0 0-1,0-1 0,0 1 1,-5 2-1,5-4 2,1 0 0,-1 1 0,1 0 0,0 0-1,0 0 1,0 0 0,-5 7 0,3-3 2,0 0-1,0-1 1,0 0-1,-1 0 1,0-1-1,-7 5 1,-11 8 10,3-4-7,-8 7 10,21-14-14,-1 0-1,0-1 1,0-1 0,-1 1 0,-17 5 0,19-8-3,-216 85 47,83-25-22,82-35 24,59-28 41,-1 0-72,1 0 0,-1 1 0,0-1 0,0 0 0,1 1 0,-1-1 0,0 1 0,1-1 0,-1 1 1,0 0-1,1 0 0,-1-1 0,1 1 0,0 0 0,-1 1 0,1-1 0,-2 2 0,0-1-15,0-1 0,0 1 0,0-1 0,0 0 0,-1 0 0,1 0 0,-5 1 0,-7 2 40,11-3 24,1 0 0,-1 0 0,1 0 0,-1-1 0,1 1 0,-1-1 0,-5 0 0,7 0-47,-11 10 7,4-8-21,7-2-7,-1 0 1,1 0 0,0 1-1,-1-1 1,1 1-1,0-1 1,0 1-1,-1 0 1,1 0 0,0 0-1,0 1 1,0-1-1,0 0 1,0 1 0,1-1-1,-1 1 1,-3 3-1,4-4 2,1-1-1,-1 1 0,0 0 1,0-1-1,0 1 1,1-1-1,-1 1 0,0-1 1,0 1-1,0-1 1,0 0-1,0 1 0,0-1 1,0 0-1,0 0 0,0 0 1,0 1-1,-2-2 1,1 1 0,0 1 0,0-1 0,1 0 0,-1 0 1,0 1-1,1-1 0,-1 1 0,0-1 0,1 1 0,-1 0 1,1 0-1,-3 1 0,1 2 7,-8 2 0,9-5-6,0-1-1,0 1 1,0 0 0,0 0 0,0 0-1,0 0 1,0 0 0,0 0 0,1 1-1,-1-1 1,-2 3 0,3-3-1,0 0 0,0 0 0,-1 1 0,1-1 1,-1 0-1,1 0 0,-1 0 0,1-1 0,-1 1 0,1 0 0,-1 0 1,0-1-1,1 1 0,-1-1 0,0 0 0,1 1 0,-5-1 0,5 0 6,-1 0-1,0 0 1,0 0-1,1 1 1,-1-1-1,0 1 1,1-1-1,-1 1 1,0-1-1,1 1 1,-1 0-1,-1 1 1,-6 3 110,-5-3 20,13-2-125,-1 0-1,1 0 1,0 0-1,0 0 0,0 0 1,-1 0-1,1 1 0,0-1 1,0 0-1,0 1 1,0-1-1,0 1 0,0-1 1,0 1-1,0-1 1,0 1-1,0 0 0,0-1 1,-1 2-1,0-1-2,1 0 1,-1 0-1,0 0 1,0-1-1,0 1 0,1 0 1,-1-1-1,0 1 1,0-1-1,0 0 0,0 0 1,0 0-1,0 0 0,-3 0 1,3 0-4,-1 0 1,0 0-1,1 0 1,-1 0-1,1 0 1,-1 1-1,1-1 1,-1 1-1,1 0 1,-1 0-1,1 0 1,-4 2-1,-12 4-6,17-7 0,-1 0 0,1 1 0,-1-1 0,1 0 0,-1 1 0,1 0 0,0-1 0,-1 1 0,1 0 0,0-1 0,0 1 0,-1 0 0,1 0 0,0 0 0,-1 1 0,1 0 0,-1-1 0,1 1 0,-1-1 0,0 0 0,1 0 0,-1 0 0,0 0 0,0 0 0,1 0 0,-1-1 0,0 1 0,0 0 0,0-1 0,0 0 0,0 1 0,-2-1 0,1 0 0,1 1 1,-1-1 0,1 1-1,0-1 1,-1 1 0,1 0-1,0 0 1,-1 0-1,1 0 1,0 0 0,-3 2-1,4-2 0,1 0 1,-2 0-1,1-1 0,0 1 0,0 0 0,0-1 0,0 1 1,0-1-1,0 1 0,0-1 0,-1 0 0,1 0 1,0 1-1,0-1 0,-1 0 0,-1 0 0,2 0 1,0 0 0,0-1 0,0 2 0,0-1 0,0 0 1,0 0-1,0 0 0,0 0 0,0 1 0,0-1 0,0 0 0,0 1 0,1-1 0,-1 1 0,0-1 0,0 1 0,0-1 0,0 1 0,0 0 0,-1 0 1,0 1-1,1-1 0,-1 0 1,0 0-1,0-1 1,0 1-1,0 0 0,0-1 1,0 1-1,0-1 1,0 0-1,-4 1 0,-12 2 29,17-2-28,-1-1-1,0 0 1,0 0 0,1 0-1,-1 1 1,0-2-1,0 1 1,1 0 0,-1 0-1,-2-1 1,2 0-1,1 1 0,0 0 0,-1 0 0,1-1 0,-1 1 0,1 0 0,-1 0 0,1 0 0,-1 0 0,1 1 1,-1-1-1,1 0 0,0 1 0,-1-1 0,-1 1 0,2 0 0,0 0-1,0 0 1,0-1 0,0 1 0,0 0 0,0-1-1,0 1 1,-1-1 0,1 1 0,0-1 0,0 0-1,0 0 1,-1 1 0,1-1 0,0 0 0,0 0-1,-1 0 1,1 0 0,0 0 0,0-1-1,-1 1 1,1 0 0,0 0 0,0-1 0,0 1-1,-2-2 1,3 2-1,-1 0 1,1 0-1,-1 0 0,1 0 0,-1-1 0,1 1 1,-1 0-1,1 0 0,-1 0 0,1 0 1,-1 0-1,1 0 0,-1 0 0,1 0 0,-1 0 1,1 0-1,-1 0 0,1 1 0,-1-1 0,1 0 1,-1 0-1,1 0 0,-1 1 0,1-1 1,0 0-1,-1 0 0,1 1 0,-1-1 0,1 0 1,0 1-1,-1-1 0,1 1 0,0-1 0,0 0 1,-1 1-1,1 0 0,-1-1 0,1 1 1,0-1-1,0 1 0,-1-1 1,1 1-1,-1-1 0,1 1 1,-1-1-1,1 0 0,0 1 1,-1-1-1,1 1 0,-1-1 1,0 0-1,1 0 0,-1 1 1,1-1-1,-1 0 0,1 0 1,-1 0-1,1 0 0,-1 0 1,0 0-1,1 0 0,-1 0 1,1 0-1,-1 0 0,0 0 1,1 0-1,-1 0 0,1 0 1,-2-1-1,0 1 0,1-1 1,-1 1-1,0-1 1,1 1-1,-1 0 0,0 0 1,0 0-1,1 0 1,-1 0-1,0 0 1,0 1-1,1-1 0,-1 0 1,0 1-1,-1 0 1,-18 2 8,-32 4 166,52-7-174,0 0 1,0 1-1,0-1 1,0 0 0,0 0-1,0 1 1,0-1 0,0 1-1,0-1 1,1 0-1,-1 1 1,0 0 0,0-1-1,0 1 1,-1 1 0,2-1-1,-1-1 0,0 1 0,1 0 0,-1-1 0,0 1 0,0-1 0,1 1 1,-1-1-1,0 1 0,0-1 0,0 0 0,0 1 0,0-1 0,0 0 0,1 0 0,-1 1 0,0-1 1,0 0-1,0 0 0,0 0 0,0 0 0,0 0 0,0 0 0,0-1 0,0 1 0,-1-1 1,-1 0-2,-1 1 0,1-1 0,0 1 0,0-1 0,0 1 0,0 0 0,0 0 0,0 0 0,0 0 0,-1 1 0,1 0 0,-5 1 0,-1 0 0,8-2 0,1 0 0,-1 0 0,1 0 0,-1 0 0,0 0 0,1 1 0,-1-1 0,1 0 0,-1 0 0,0 1 0,1-1 0,-1 0 0,1 1 0,-1-1 0,1 0 0,-1 1 0,1-1 0,0 1 0,-1-1 0,1 1 0,-1-1 0,0 2 0,1-2 0,0 0 0,-1 1 0,1-1 0,0 0 0,-1 1 0,1-1 0,-1 0 0,1 0 0,-1 1 0,1-1 0,-1 0 1,1 0-1,-1 0 0,1 0 0,-1 0 0,1 0 0,-1 0 0,1 0 0,-1 0 0,1 0 0,-1 0 0,0 0 0,-7 2 0,5-1-2,3-1 2,-1 0 0,0 0 0,1 0 0,-1 0 0,1 1 0,-1-1 0,1 0 0,-1 0 0,0 0 0,1 1 0,-1-1 0,1 0 0,-1 1 0,1-1 0,-1 0 1,1 1-1,0-1 0,-1 1 0,1-1 0,0 1 0,-1-1 0,0 1 0,-1 0 1,0 0 0,0 0 0,0-1 0,-1 1-1,1-1 1,0 0 0,-1 0 0,1 0 0,0 0 0,-1 0 0,-3-1 0,-10 0 4,-77 17 11,41-13-17,44-3 3,0 0 0,0 1-1,0 0 1,1 0-1,-13 4 1,15-3 2,-1-1 0,0 0 1,1-1-1,-1 0 0,0 1 0,-10-3 1,10 2-2,0-1 0,0 1 1,1 0-1,-1 1 0,0 0 1,-11 2-1,13-2-2,-1 0-1,0-1 1,0 1-1,1-1 1,-1 0-1,0 0 1,-8-2-1,-20 1 22,-9 3-38,35-3 12,0 1 0,0 0 0,0 0 0,0 1 0,0 0 0,1 0 0,-14 5 0,17-5 4,0 1 1,-1-1 0,1 0-1,0 0 1,-1-1 0,0 1-1,1-1 1,-7 1 0,-1-1 1,-15-1-22,24 0 14,0 1 0,0-1-1,0 1 1,-1 0 0,1 0 0,0 0-1,0 0 1,0 0 0,-1 0-1,1 0 1,0 1 0,0-1 0,0 1-1,0-1 1,0 1 0,0 0-1,0 0 1,-4 2 0,5-2-48,-1 1 0,1-1 0,-1 0 0,0 0 0,1 0 0,-1-1 0,0 1 0,0 0 0,1-1 0,-1 1 0,0-1-1,0 1 1,0-1 0,0 0 0,0 0 0,0 0 0,-2 0 0,1 0-129,0 0 0,0 0 0,0 1 0,0-1 0,0 1 1,0 0-1,0 0 0,-4 1 0,-4 4-668,-8 5-2000,8 2 5062,7-4-1027</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1:02:02.396"/>
    </inkml:context>
    <inkml:brush xml:id="br0">
      <inkml:brushProperty name="width" value="0.2" units="cm"/>
      <inkml:brushProperty name="height" value="0.2" units="cm"/>
      <inkml:brushProperty name="color" value="#FFFFFF"/>
    </inkml:brush>
  </inkml:definitions>
  <inkml:trace contextRef="#ctx0" brushRef="#br0">359 1 3633,'0'1'167,"0"0"1,-1 0-1,1 0 1,0 0-1,0 0 1,-1 0-1,1 0 1,-1 0-1,1 0 0,-1 0 1,1 0-1,-1 0 1,0 0-1,1 0 1,-1 0-1,0-1 1,0 1-1,0 0 1,1-1-1,-1 1 1,0 0-1,0-1 1,-2 2-1,2-2-161,0 1 0,-1-1 0,1 1 0,0 0 0,0 0 0,0-1 0,0 1 0,0 0 0,0 0 0,1 0 0,-1 0 0,0 0 0,0 1 0,1-1 0,-1 0 0,0 0 0,1 0 0,-1 1 0,1-1 0,-1 2 0,0 1 36,-2 1 0,1 0 1,0-1-1,-1 0 0,-5 8 1,-13 22 63,18-29-93,2-4-10,1-1 0,0 1 0,-1-1 0,1 1-1,0-1 1,0 1 0,-1-1 0,1 1 0,0 0-1,0-1 1,0 1 0,0-1 0,-1 1-1,1 0 1,0-1 0,0 1 0,0-1 0,1 2-1,-2 1 70,0 0-1,0 0 1,0 0-1,0-1 1,0 1-1,0 0 1,-1-1-1,1 1 1,-1 0-1,-1 1 1,-11 22 42,-12 23 84,24-43-121,0-1-1,0 0 1,0 1-1,-1-1 1,0 0-1,0 0 1,0-1 0,0 1-1,-1-1 1,0 1-1,0-1 1,-5 4-1,8-6-72,-1-1 0,0 1 0,1 0 0,0 0 0,-1 0-1,1 0 1,0 0 0,-1 2 0,-11 15 33,7-13-2,0 1-1,1 0 1,-1 1-1,2-1 0,-1 1 1,1 0-1,-6 14 1,-1 2 99,1-8 443,7-13-552,1 1 0,0-1-1,0 0 1,0 1 0,0 0 0,-1 6-1,-16 34 3,14-36-20,0 5-3,0-1 0,1 1-1,-5 21 1,5-17 3,-12 39 19,15-53-14,-1 4-37,1-6-7,1-3 2,0 1 6,10-14-1227,-5 7 871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1:02:05.561"/>
    </inkml:context>
    <inkml:brush xml:id="br0">
      <inkml:brushProperty name="width" value="0.2" units="cm"/>
      <inkml:brushProperty name="height" value="0.2" units="cm"/>
      <inkml:brushProperty name="color" value="#FFFFFF"/>
    </inkml:brush>
  </inkml:definitions>
  <inkml:trace contextRef="#ctx0" brushRef="#br0">161 0 224,'-17'24'85,"-22"24"0,25-33 33,1 2-1,1 0 0,-18 30 0,29-45-114,-1 0 0,1 1 0,-1-1 0,0 0 0,0 0 0,0 0 0,-3 3 0,3-5 9,1 1 0,0 0-1,-1 0 1,1 0 0,0 1-1,0-1 1,0 0 0,0 0-1,0 1 1,0-1 0,0 0-1,1 1 1,-1-1 0,0 1-1,1-1 1,-1 1 0,1 0-1,-1-1 1,1 1 0,0 1-1,5-14-156,5 1 62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1:02:09.893"/>
    </inkml:context>
    <inkml:brush xml:id="br0">
      <inkml:brushProperty name="width" value="0.2" units="cm"/>
      <inkml:brushProperty name="height" value="0.2" units="cm"/>
      <inkml:brushProperty name="color" value="#FFFFFF"/>
    </inkml:brush>
  </inkml:definitions>
  <inkml:trace contextRef="#ctx0" brushRef="#br0">1570 0 720,'8'7'7922,"-8"-6"-7872,0 0 1,0 0-1,-1 0 1,1-1-1,0 1 1,-1 0-1,1 0 1,-1-1-1,1 1 1,-1 0-1,1-1 1,-1 1-1,1 0 1,-1-1-1,0 1 1,1-1-1,-1 1 1,0-1-1,1 1 1,-1-1-1,-1 1 1,-23 10 111,8-4-43,-9 9-68,1 2 0,1 1-1,-24 24 1,42-38-44,-11 9 21,-8 10 129,16-15-61,1 0-1,-17 12 1,-11 13 78,1-5 283,-2 2-341,34-28-113,1-1 1,0 1 0,0-1-1,0 1 1,0 0 0,1-1-1,-1 1 1,1 0 0,0 0-1,-1 0 1,0 5-1,1-3 1,-1-1-1,1 1 0,-1-1 0,0 0 0,0 0 0,-1 0 0,1 0 0,-1 0 0,0 0 0,0-1 0,0 1 0,0-1 0,-6 5 0,-18 20 9,14-10-7,9-14-3,0 0 1,1 1 0,0 0 0,0 0 0,0 0-1,-4 10 1,6-13-2,0 1 0,0 0 1,-1-1-1,1 1 0,-1-1 0,0 1 0,1-1 0,-1 1 0,0-1 1,-1 0-1,1 0 0,0 0 0,-1-1 0,-3 3 0,-13 12 15,18-15-12,1-1 0,0 0-1,-1 1 1,1-1-1,0 1 1,-1-1 0,1 1-1,0 0 1,0-1-1,0 1 1,-1-1 0,1 1-1,0-1 1,0 1 0,0 0-1,0-1 1,0 1-1,0-1 1,0 1 0,0-1-1,0 1 1,0 0-1,1 0 1,-1 0 1,0-1 0,0 1 0,1 0-1,-1 0 1,0-1 0,0 1 0,0 0 0,0 0 0,0-1 0,0 1 0,-1 0-1,1 0 1,0-1 0,0 1 0,0 0 0,-1-1 0,1 1 0,0 0 0,-1-1 0,1 1-1,-1 0 1,0 0 0,-39 31 77,20-16-68,17-15-13,0 1-1,0 0 1,1 0 0,-1 0 0,1 0 0,-1 0 0,1 1-1,0-1 1,0 1 0,0 0 0,-3 5 0,4-5 0,-1-1 0,1 1 0,-1-1 0,1 1 1,-1-1-1,0 0 0,0 1 0,0-1 1,0 0-1,0 0 0,-1 0 0,1-1 0,0 1 1,-1-1-1,0 1 0,-4 1 0,-2 2 3,6-3-4,0 1 0,0 0 0,0 0 0,0 0-1,0 0 1,1 0 0,0 0 0,-3 5 0,-10 12 2,-30 30 13,15-13 230,-6 7 100,-7 12-257,13-22-60,20-24-24,1 0 1,1 0-1,0 1 0,-12 20 1,16-24-3,0 0 0,-1-1 0,-9 11 1,-12 16 4,8-5 1,14-22-3,0 0-1,0 0 1,0 1-1,0 0 1,1 0-1,-3 10 1,-16 23 12,21-35-13,-1 0-1,0-1 1,0 1-1,0-1 1,-4 6-1,-7 14 23,1-5-18,11-18-8,0 1 1,0-1-1,0 1 1,0 0-1,0-1 1,0 1-1,0 0 1,0 0 0,1-1-1,-1 1 1,1 0-1,-1 0 1,1 0-1,-1 3 1,1-2 0,0 0-1,0 0 1,0-1 0,-1 1 0,1 0 0,-1-1-1,0 1 1,0-1 0,0 1 0,0-1 0,0 1-1,-1-1 1,1 0 0,-1 0 0,1 1 0,-1-1-1,0 0 1,0-1 0,-3 4 0,4-4-1,0 1 1,1-1-1,-1 0 1,1 0 0,0 1-1,-1-1 1,1 0-1,0 1 1,0-1 0,-1 0-1,1 1 1,0-1-1,1 2 1,-2 6-1,0-7 1,1-1 0,-1 0 0,1 1 0,-1-1 0,0 0 0,0 0 1,0 0-1,0 0 0,0 1 0,0-1 0,0 0 0,0-1 0,0 1 0,0 0 0,-1 0 1,0 0-1,0 0 0,1 0 1,0 0 0,0-1 0,-1 1 0,1 0-1,0 0 1,0 0 0,0 0 0,0 0-1,0 1 1,0-1 0,0 0 0,1 0-1,-1 0 1,0 1 0,1-1 0,-1 1-1,1-1 1,-1 0 0,0 3 0,1 0 43,-1-1 0,0 1 0,-1-1 1,1 0-1,-1 0 0,1 0 0,-4 5 1,-6 13 376,0 10-373,10-29-47,0 0 0,0 0 0,1 0 0,-1 0 0,0 0 0,-1 0 1,1 0-1,0-1 0,0 1 0,-3 2 0,-4 5 5,8-8-7,-1 0 0,1 0 0,-1-1 0,0 1 0,1 0 0,-1 0 0,1 0 0,0 0 0,-1 0 0,1 0 0,0-1 0,-1 1 0,1 0 0,0 0 0,0 0 0,0 0 0,0 0 1,0 0-1,0 0 0,0 0 0,0 0 0,0 0 0,1 0 0,-1 0 0,1 1 0,-1-1 1,0 0 0,0 1-1,0-1 1,0 0 0,0 1 0,-1-1-1,1 0 1,0 1 0,-1-1 0,1 0 0,0 0-1,-1 0 1,0 1 0,1-1 0,-1 0 0,0 0-1,1 0 1,-1 0 0,0 0 0,0 0-1,0 0 1,0 0 0,0 0 0,0-1 0,-2 2-1,2-1 1,0 0 0,0-1-1,-1 1 1,1 0-1,0 0 1,0 0-1,1 0 1,-1 0-1,0 0 1,0 1-1,0-1 1,1 0 0,-1 0-1,1 1 1,-1-1-1,1 0 1,-1 0-1,1 1 1,0-1-1,-1 3 1,1-2 1,1 0 0,-1 0 0,0 0 1,-1 0-1,1 0 0,0 0 0,0 0 0,-1 0 0,0 0 0,1 0 1,-1 0-1,0 0 0,0 0 0,-2 3 0,-6 15 81,1-3 50,8-16-129,-1 0-1,0 0 1,0 0-1,1 0 1,-1 0-1,1 1 1,-1-1-1,1 0 1,-1 0-1,1 1 1,0-1-1,0 0 1,0 1-1,0-1 1,0 0-1,0 0 1,0 1-1,0-1 1,0 0-1,0 1 1,1-1-1,-1 0 1,0 0 0,2 2-1,-2-2-2,0 0 0,0 0 0,0 0 0,0 0 1,0 0-1,0 0 0,0-1 0,0 1 0,0 0 0,0 0 0,0 0 0,0 0 0,-1 0 0,1 0 0,0 0 1,-1-1-1,1 1 0,-1 0 0,1 0 0,-1 0 0,1-1 0,-1 1 0,1 0 0,-1-1 0,0 1 1,1 0-1,-3 0 0,3 0 0,-1 0 0,0 0 0,0-1 0,0 1 1,0 0-1,1 0 0,-1 0 0,0 0 0,1 0 0,-1 0 1,1 1-1,-1-1 0,1 0 0,-1 0 0,1 2 0,0-1 0,-1-1 0,1 0 0,0 1 0,-1-1 0,1 0 0,-1 0 0,1 1 0,-1-1 0,1 0 0,-1 0 0,0 0 0,0 0 0,-1 1 0,2-1-1,-1 0 0,0 1 0,0-1 0,0 0 1,1 0-1,-1 0 0,0 1 0,1-1 0,-1 0 1,1 1-1,0-1 0,-1 0 0,1 2 0,-10 35 16,10-36-15,-1 0 1,1 0-1,-1 0 0,1 0 0,-1 0 0,0 0 0,1 0 0,-1-1 0,-2 4 0,2-4-1,1 0 1,-1 1-1,0-1 0,1 1 1,-1-1-1,1 0 0,-1 1 1,1-1-1,-1 1 0,1-1 1,0 4-1,0-2 0,0 0 0,0 0 0,-1 0 0,1 0 0,-1 0 0,0 0 0,-1 3 0,1-4 0,0 0 0,1 1 0,-1-1 0,0 0 0,1 1 1,-1-1-1,1 1 0,0-1 0,0 1 0,0-1 0,0 0 0,1 1 0,-1-1 0,1 4 0,0-4 1,-1-1-1,1 1 0,-1-1 0,0 1 0,0 0 1,0-1-1,0 1 0,0-1 0,0 1 0,0 0 1,0-1-1,-1 1 0,1-1 0,0 1 1,-1-1-1,0 1 0,1-1 0,-1 1 0,0-1 1,0 0-1,1 1 0,-1-1 0,-3 2 0,3-1 0,0-1 0,0 1 0,0-1-1,0 1 1,0 0 0,0-1-1,0 1 1,0 0 0,1 0-1,-1 0 1,1-1 0,-1 1-1,1 0 1,0 0 0,0 0 0,-1 0-1,1 0 1,1 0 0,-1 0-1,0 2 1,1-2 0,0 0 1,-1 0-1,1 0 1,-1 0-1,0 0 1,1-1-1,-1 1 1,0 0-1,0 0 0,0 0 1,-1 0-1,1 0 1,0 0-1,-1 0 1,1 0-1,-1 0 1,-1 2-1,-5 26 8,8-20-8,-1-9 0,0-1 0,0 1 0,1 0 0,-1-1 0,0 1 0,0-1 0,0 1 0,0 0 0,0-1 0,0 1 0,0 0 0,0-1 0,0 1 0,0 0 0,0-1 0,-1 1 0,1-1 0,0 1 0,0 0 0,-1-1 0,1 1 0,0-1 0,-1 1 0,1-1 0,0 1 0,-1-1 0,1 1 0,-1-1 0,1 1 0,-1-1 0,1 1 0,-1-1 0,1 0 0,-1 1 0,0-1 0,0 1 0,0 0 0,0 0 1,0 0-1,0 0 0,0 0 0,0 0 1,1 0-1,-1 0 0,0 0 0,1 0 1,-1 0-1,1 0 0,-1 0 0,1 1 0,-1-1 1,1 0-1,0 0 0,0 1 0,0-1 1,-1 0-1,1 1 0,0-1 0,1 3 0,-5 18 3,2-9-1,2-12-1,0 0-1,0-1 0,0 1 0,0 0 1,-1 0-1,1 0 0,0-1 1,0 1-1,0 0 0,-1 0 0,1 0 1,0-1-1,-1 1 0,1 0 0,-1-1 1,1 1-1,-1 0 0,1-1 1,-1 1-1,0 0 0,0 0 0,1-1 0,-1 1 0,0 0 0,1 0 0,-1-1 0,0 1 0,1 0 0,-1 0 0,1 0 0,0 0 0,-1 0 0,1 0 0,0 0 0,-1 0 0,1-1 0,0 1 0,0 0 0,0 0 0,0 0 0,0 0 0,0 0 0,0 0 0,0 0 0,1 0 0,-1 0 0,0 0 0,0 0 0,1 2 0,-5 27 8,-1-8 0,-5 21 928,5-30-725,4-12-209,0 0 0,1 1 0,-1-1 0,0 0 0,1 0 0,-1 1 0,1-1 0,-1 1-1,1-1 1,0 0 0,-1 1 0,1-1 0,0 1 0,0-1 0,0 0 0,0 1 0,0-1 0,1 4 0,-1-5-1,0 0-1,0 1 0,1-1 0,-1 0 1,0 1-1,0-1 0,0 1 0,0-1 0,0 0 1,0 1-1,0-1 0,0 1 0,-1-1 1,1 0-1,0 1 0,0-1 0,0 1 1,0-1-1,0 0 0,-1 1 0,1-1 1,0 0-1,0 1 0,-1-1 0,1 0 1,0 1-1,0-1 0,-1 0 0,1 0 1,0 1-1,-1-1 0,1 0 0,0 0 1,-1 0-1,1 0 0,-1 1 0,1-1 1,-1 0-1,1 0 0,-1 0 1,1 1-1,-1-1 0,1 0 1,0 0-1,-1 1 0,1-1 1,-1 0-1,1 1 0,0-1 0,0 0 1,-1 1-1,1-1 0,0 0 1,-1 1-1,1-1 0,0 1 1,0-1-1,0 0 0,-1 1 1,1-1-1,0 1 0,0-1 1,0 1-1,0-1 0,0 1 1,0-1-1,0 1 0,0-1 1,0 1-1,0-1 0,0 0 0,0 1 1,0-1-1,1 1 0,-1-1 1,0 1-1,0-1 0,0 1 1,1-1-1,-1 0 0,0 1 1,0-1-1,1 1 0,-5 33 8,-1-8-5,4-23-2,0 0-1,0 0 1,0 0-1,1-1 1,-1 1 0,1 0-1,0 0 1,0 0-1,0 0 1,1 6 0,-1-7 0,0 0 0,0 0 0,0 0 0,0 0 0,0 0 0,0 0 0,-1 0 0,1 0 0,-2 4 0,1-5-1,1 1 0,-1-1 0,1 1-1,-1 0 1,1 0 0,0-1 0,-1 1-1,1 0 1,0-1 0,0 1-1,0 0 1,1 0 0,-1-1 0,1 4-1,0-2 3,0 0-1,0 0 0,-1 0 0,1 0 0,-1 0 0,0 0 1,0 0-1,0 0 0,0 0 0,0 0 0,-2 4 1,2 25 7,-3-7-4,1-6-2,-10 117 28,12-126 236,-1 1 1,0-1-1,-3 14 1,0-6-223,1-1 0,-3 31 1,3-15-26,-2 106 18,5-122-36,5 26-1,0 4 14,0 11 9,4-9-8,-8-37-11,0 0 1,1 0-1,1 0 1,0 0-1,1 0 1,7 17-1,-4-12 8,8 34 0,0-16 293,-13-31-241,1 0 0,-1 1 0,-1-1 0,1 0 0,0 1 1,-1 0-1,0-1 0,1 8 0,-2-10-62,0 0 1,1 0-1,-1 0 1,1 0-1,0 0 1,0 0-1,0-1 0,0 1 1,0 0-1,0 0 1,0 0-1,3 2 1,-2-2-2,-1-1 0,1 1-1,-1 0 1,0 0 0,0-1 0,0 1 0,0 0 0,0 0 0,0 0 0,0 0 0,-1 0 0,1 1 0,-1-1-1,1 0 1,-1 0 0,0 2 0,0 0 11,1-1-1,0 1 1,-1-1 0,1 1-1,0-1 1,0 0 0,1 0-1,-1 0 1,1 0-1,2 4 1,-1-2 61,-1-1 0,1 1 0,-1-1 0,-1 1 0,1 0-1,1 5 1,-2-4-7,-1 1-52,1-1 1,0 0-1,0 1 0,1-1 1,-1 0-1,2 0 0,3 9 1,-2-5 0,3 3 25,-5-11-31,-1 0 1,0 0-1,1 0 0,-1 0 1,0 1-1,0-1 1,-1 0-1,1 0 0,0 1 1,-1-1-1,1 0 0,-1 1 1,0-1-1,0 0 1,0 1-1,0-1 0,0 1 1,-1 2-1,0-2-3,1 0 0,0-1 0,0 1 0,0 0 0,0 0 0,0 0 1,1-1-1,-1 1 0,1 0 0,0 0 0,-1-1 0,1 1 0,3 4 0,-3-5-6,1 0 0,-1 0-1,0 1 1,0-1 0,0 0 0,0 1 0,-1-1-1,1 1 1,0 4 0,1 5 0,1-3 4,-3-8-4,1 1-1,-1-1 1,0 0 0,0 1 0,1-1 0,-1 0 0,0 1 0,0-1-1,0 0 1,0 1 0,0-1 0,-1 0 0,1 1 0,0-1-1,-1 0 1,1 0 0,0 1 0,-1-1 0,-1 2 0,2-2-1,0 0 0,-1 0 1,1-1-1,0 1 0,0 0 1,0 0-1,0-1 0,0 1 1,0 0-1,0 0 0,0 0 1,0-1-1,1 1 0,-1 0 1,0 0-1,0-1 0,1 1 1,-1 0-1,0 0 0,1-1 0,-1 1 1,1-1-1,0 2 0,3 10 26,-4 1-18,0-12-8,0 0 1,0 0-1,1 0 1,-1 0-1,0 0 0,0 0 1,0 0-1,0 0 1,-1 0-1,1 0 0,0-1 1,0 1-1,-1 0 1,1 0-1,0 0 0,-1 0 1,1 0-1,-1-1 1,0 2-1,1-2 0,0 1 0,0-1 0,0 0 1,-1 0-1,1 1 0,0-1 0,0 0 0,0 1 0,0-1 0,0 0 0,0 1 0,0-1 0,-1 0 1,1 1-1,0-1 0,0 0 0,0 1 0,0-1 0,1 0 0,-1 1 0,0-1 0,0 0 0,0 1 1,0-1-1,0 0 0,0 0 0,0 1 0,1-1 0,-1 0 0,0 1 0,0-1 0,0 0 1,1 0-1,-1 1 0,0-1 0,0 0 0,1 0 0,-1 1 0,1-1 0,-1 0 0,0 1 1,1-1-1,-1 0 0,0 1 0,1-1 0,-1 1 0,0-1 0,0 0 1,1 1-1,-1-1 0,0 1 0,0-1 0,0 1 0,0-1 0,1 1 1,-1-1-1,0 1 0,0-1 0,0 1 0,0-1 0,0 1 0,0-1 1,-1 1-1,1-1 0,0 1 0,0 0 0,0 0 0,-1-1 0,1 1 0,0 0 0,-1 0 0,1 0 0,0 0 0,0-1 0,0 1 0,0 0 0,0 0 0,0 0 0,0 0 0,0 0 0,0-1 0,0 1 0,0 0 0,1 0 0,-1 0 0,0 0 0,1-1 0,-1 1 0,0 0 0,1 0 0,-1-1 0,1 1 0,-1 0 0,2 0 0,2 6 0,-4-7 0,1 1 0,-1-1 0,0 0 0,0 0 0,0 1 0,0-1 1,0 0-1,0 0 0,0 1 0,0-1 0,0 0 0,0 0 0,0 1 0,0-1 0,0 0 0,0 0 0,0 1 0,0-1 0,0 0 0,0 0 0,0 1 0,0-1 1,0 0-1,-1 0 0,1 0 0,0 1 0,0-1 0,0 0 0,0 0 0,-1 0 0,1 1 0,0-1 0,0 0 0,0 0 0,-1 0 0,1 0 0,0 0 0,0 1 1,0-1-1,-1 0 0,1 0 0,0 0 0,0 0 0,-1 0 0,1 0 0,0 0 0,0 0 0,-1 0 0,1 0 0,0 0 0,0 0 0,-1 0 0,1 0 0,0 0 1,0 0-1,1 0 0,-1 0 0,0 0 0,0 1 0,0-1 0,0 0 0,0 0 0,0 0 0,0 0 0,0 0 0,1 0 0,-1 0 0,0 1 0,0-1 1,0 0-1,0 0 0,0 0 0,0 0 0,0 0 0,0 1 0,0-1 0,0 0 0,0 0 0,0 0 0,0 0 0,0 1 0,0-1 0,0 0 1,0 0-1,0 0 0,0 0 0,0 0 0,0 1 0,0-1 0,-1 0 0,1 0 0,0 0 0,0 0 0,0 0 0,0 0 0,0 1 0,0-1 1,0 0-1,0 0 0,-1 0 0,1 0 0,0 0 0,0 0 0,0 0 0,0 0 0,0 0 0,-1 0 0,1 0 0,0 0 0,0 0 0,0 1 1,0-1-1,0 0 0,-1 0 0,1 0 0,0 0 0,0-1 0,0 1 0,0 0 0,-1 0 0,2 1 0,0-1 0,-1 1 0,1-1 0,-1 1 0,1 0 0,-1-1 0,1 1 0,-1 0 0,1-1 0,-1 1 0,0 0 0,1-1 0,-1 1 0,0 0 0,1 0 0,-1 0 0,0-1 0,0 1 0,0 0 0,0 0 0,0 0 0,0-1 0,0 1 0,0 0 0,0 0 0,0 0 0,-1-1 0,1 1 0,0 0 0,0 0 0,-1-1 0,1 1 0,0 0 0,-2 0 0,0 5 0,2-6 0,0 1 0,0-1 0,0 1 0,0-1 0,0 0 0,0 1 0,0-1 0,0 0 0,0 1 0,0-1 0,1 0 0,-1 1 0,0-1 0,0 0 0,0 1 0,1-1 0,-1 0 0,0 1 0,0-1 0,0 0 0,1 1 0,-1-1 0,0 0 0,1 0 0,-1 0 0,0 1 0,1-1 0,-1 0 0,0 0 0,1 0 0,-1 0 0,1 1 0,-1-1 0,1 0 0,-1 0 0,1 0 0,-1 1 0,0-1 0,1 0 0,-1 0 0,0 1 0,1-1 0,-1 0 0,0 1 0,1-1 0,-1 0 0,0 1 0,1-1 0,-1 0 0,0 1 0,0-1 0,0 1 0,1-1 0,-1 1 0,0-1 0,0 0 0,0 1 0,0-1 0,0 1 0,0-1 0,0 1 0,0-1 0,0 1 0,0-1 0,0 1 0,0-1 0,0 0 0,0 1 0,0-1 0,-1 1 0,1-1 0,0 1 0,-1 0 0,1 0 0,-1 0-1,1 0 1,0 0 0,-1 0 0,1 0-1,0 0 1,-1 0 0,1 0-1,0 0 1,0 0 0,0 0 0,0 0-1,0 0 1,0 0 0,1 0 0,-1 0-1,0 0 1,0-1 0,1 1 0,-1 0-1,0 0 1,1 0 0,-1 0 0,1 0-1,-1 0 1,1-1 0,0 1-1,-1 0 1,1 0 0,1 0 0,-1 0 0,0 1 0,0-1 0,0 0 0,0 1 0,-1-1 0,1 0 0,0 1 0,0-1 0,-1 1 0,1-1 0,-1 1 0,0-1 0,1 1 0,-1 1 0,3 5 0,-3-7 0,0 0 0,1-1 0,-1 1 0,0 0 0,1-1 0,-1 1 0,0 0 0,0 0-1,0-1 1,0 1 0,0 0 0,0-1 0,0 1 0,0 0 0,0 0 0,0-1 0,0 2 0,0-1 0,-1 0-1,1 1 1,0-1 0,0 0 0,0 1 0,0-1-1,0 0 1,1 0 0,-1 1 0,0-1 0,0 0-1,1 0 1,-1 0 0,1 1 0,-1-1 0,1 0-1,0 0 1,-1 0 0,1 0 0,0 0 0,0 0-1,0 0 1,-1 0 0,1 0 0,2 1 0,-2-1-1,1 0 1,-1 0 0,0 1 0,1-1 0,-1 1 0,0-1 0,0 1-1,0-1 1,1 4 0,0 30 0,-1-32-1,0 1 1,-1 0-1,1-1 0,0 1 0,1-1 0,2 7 1,5 10-3,-9-19 3,0-1 0,0 1 1,0 0-1,0-1 0,0 1 0,0 0 0,0-1 0,0 1 0,0 0 1,0-1-1,0 1 0,0 0 0,-1-1 0,1 1 0,0 0 0,0-1 1,-1 1-1,0 0 0,1 0 0,0-1 0,0 1 0,-1-1 0,1 1 1,0-1-1,0 1 0,-1-1 0,1 1 0,0-1 0,0 1 0,0-1 0,0 1 0,0-1 1,0 1-1,0-1 0,0 1 0,0-1 0,0 1 0,0-1 0,0 1 0,0-1 1,1 1-1,-1-1 0,0 0 0,0 1 0,0-1 0,1 1 0,-1-1 0,0 1 0,1-1 1,-1 0-1,0 1 0,1-1 0,-1 0 0,0 1 0,1-1 0,-1 0 0,1 1 1,-1-1-1,1 0 0,-1 0 0,1 0 0,0 1 0,1 0 0,0 1-1,-1-1 1,1 1 0,-1 0 0,1-1-1,-1 1 1,1 0 0,-1 0-1,0 0 1,0 0 0,0 0-1,0 0 1,0 1 0,0-1-1,-1 0 1,1 0 0,-1 1-1,1-1 1,-1 0 0,0 0-1,0 1 1,0-1 0,0 0 0,-1 4-1,1-1 1,8 27 0,-7-31 0,-1 1 1,1-1-1,-1 1 0,1-1 0,0 1 1,0-1-1,0 0 0,0 1 1,0-1-1,0 0 0,0 0 0,0 0 1,0 0-1,2 2 0,18 12 4,-18 0-4,-2-14 0,0 0 0,0 0 0,-1 0 0,1 0 0,-1 0 0,1 0 0,-1 0 0,1 0 0,-1 1 0,0-1 0,1 0 0,-1 0 0,0 0 0,0 1 0,0-1 0,0 0 0,0 3 0,0 9 0,1-12 0,-1 1 0,1 0 0,-1-1 0,1 1 0,0 0 0,0-1 0,0 1 0,0-1 0,2 3 0,-2-3 0,0 0 0,0 0 0,0 0 0,0 1 0,-1-1 0,1 0 0,0 1 0,-1-1 0,1 0 0,-1 1 0,1-1 0,-1 1 0,1-1 0,-1 1 0,0 1 0,2 3 0,0 0 0,0-1 0,0 1 0,6 8 0,-4-7 0,-3-6 0,0 0 0,0 1 0,0-1 0,0 1 0,-1-1 0,1 0 0,0 1 0,-1 0 0,1-1 0,-1 1 0,0-1 0,1 4 0,-1-3 0,0 0 1,1-1-1,-1 1 1,1 0-1,-1 0 0,1-1 1,0 1-1,0 0 1,-1-1-1,3 3 0,-2-2 1,0-1-1,0 1 0,0-1 1,0 1-1,0-1 0,-1 1 1,1-1-1,-1 1 0,1-1 1,0 4-1,0-1-603,19-47-4803</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1:02:18.794"/>
    </inkml:context>
    <inkml:brush xml:id="br0">
      <inkml:brushProperty name="width" value="0.2" units="cm"/>
      <inkml:brushProperty name="height" value="0.2" units="cm"/>
      <inkml:brushProperty name="color" value="#FFFFFF"/>
    </inkml:brush>
  </inkml:definitions>
  <inkml:trace contextRef="#ctx0" brushRef="#br0">346 319 2641,'-52'45'573,"31"-27"-368,-79 121 804,67-112 1719,56-127-2585,-2 40-141,35-69 0,-55 126 43,1 0 1,-1-1-1,0 1 0,0 0 0,-1 0 1,1-1-1,-1 1 0,1-5 1,-1 8-30,0 0 0,0-1 1,0 1-1,0-1 1,0 1-1,0 0 0,0-1 1,0 1-1,0 0 1,0-1-1,-1 1 0,1-1 1,0 1-1,0 0 1,0-1-1,0 1 0,-1 0 1,1-1-1,0 1 1,0 0-1,-1 0 1,1-1-1,0 1 0,-1 0 1,1 0-1,0-1 1,-1 1-1,0 0 8,0 0 0,0 0 0,0 0 0,0 1 0,1-1 0,-1 0 0,0 0 0,0 1 0,0-1 0,0 0 0,0 1 0,1-1 0,-1 1 0,0-1 0,0 1 0,1-1 0,-2 2 0,-14 13-13,0 1 1,0 1 0,2 0-1,0 1 1,-15 25-1,7-12-25,14-21 6,0 1 0,-10 18 0,9-12 0,5-11 5,1 0 0,-1 0 1,1 1-1,-2 8 0,-1 5 1,-15 32-1,13-34-18,7-18 3,1 1 0,0-1 0,0 0 1,0 0-1,-1 1 0,1-1 1,0 0-1,0 0 0,0 1 1,0-1-1,-1 0 0,1 0 0,0 1 1,0-1-1,0 0 0,0 1 1,0-1-1,0 0 0,0 0 1,0 1-1,0-1 0,0 0 0,0 1 1,0-1-1,0 0 0,0 1 1,0-1-1,1 0 0,-1 0 1,0 1-1,0-1 0,0 0 0,0 0 1,0 1-1,1-1 0,-1 0 1,0 1-1,12-6-600,16-16-29,126-124 288,-65 58 404,6-15-54,-69 71 72,2 1 0,57-47 0,-85 76-34,0 1-1,1 0 0,-1 0 0,0-1 0,0 1 0,1 0 0,-1 0 1,0-1-1,0 1 0,1 0 0,-1 0 0,0 0 0,1-1 0,-1 1 1,0 0-1,0 0 0,1 0 0,-1 0 0,0 0 0,1 0 1,-1 0-1,1-1 0,-1 1 0,0 0 0,1 0 0,-1 1 0,0-1 1,1 0-1,-1 0 0,0 0 0,1 0 0,-1 0 0,0 0 0,1 0 1,-1 1-1,-1 13 403,-15 26-251,14-35-115,-85 168 111,53-109-83,2 1 0,-37 112 0,43-107 17,17-47-56,-9 31 1,18-54-68,0 0 1,0 0-1,0 0 1,0 1-1,0-1 1,0 0-1,0 0 1,0 1-1,0-1 1,0 0-1,0 0 1,0 0-1,0 1 1,0-1-1,1 0 1,-1 0-1,0 0 1,0 0-1,0 1 1,0-1-1,0 0 1,1 0-1,-1 0 1,0 0-1,0 0 1,0 0-1,1 1 1,-1-1-1,0 0 1,0 0-1,0 0 1,1 0-1,-1 0 1,0 0-1,0 0 1,0 0-1,1 0 1,-1 0-1,0 0 1,0 0-1,1 0 1,-1 0-1,0 0 1,0 0-1,0 0 1,1 0-1,-1 0 1,0-1-1,0 1 1,1 0-1,11-4-242,-9 2 211,1-1 0,0 0 0,0 0-1,-1 0 1,0 0 0,1-1 0,-1 0-1,0 1 1,4-8 0,21-45 27,-20 38-4,34-63 2,75-107-1,71-64 1103,-173 234-857,26-23-1,-19 20-59,-16 18 235,-6 9-221,-6 9-76,-99 154 120,48-60-164,-77 197 0,113-250-48,4-14 2,-11 46-1,27-88-23,1 0 0,0 1 0,0-1-1,-1 0 1,1 1 0,0-1 0,0 0 0,0 1 0,0-1 0,0 1 0,0-1 0,0 0 0,0 1 0,0-1-1,0 0 1,0 1 0,0-1 0,0 1 0,0-1 0,0 0 0,0 1 0,0-1 0,0 1 0,0-1-1,1 0 1,-1 1 0,0-1 0,0 0 0,0 1 0,1-1 0,-1 1 0,10-8-248,12-21 32,81-153 94,-9 13 152,-72 134-4,1 2-1,1 0 1,40-40 0,38-43 128,-68 74 76,1 1 0,59-50 0,-83 80-178,-11 10-36,1-1 0,-1 0-1,1 1 1,-1-1 0,1 1 0,-1 0 0,1-1-1,-1 1 1,1-1 0,-1 1 0,1 0 0,-1-1-1,1 1 1,0 0 0,-1-1 0,1 1 0,0 0 0,-1 0-1,2 0 1,-2 1 1,1 0 0,0 1-1,-1-1 1,1 0 0,-1 1-1,0-1 1,0 1 0,1-1-1,-1 0 1,0 1 0,0-1 0,0 3-1,-1 2 5,1 0 0,-1 1 0,1-1 0,-2 0 0,1 0 0,-1 0 0,0-1 0,-4 11 0,-30 47 38,13-24-22,-84 131 61,7-14-24,81-120-52,1-3 15,-38 55-1,56-88-29,-1 0 0,1 1 0,0-1-1,0 0 1,0 0 0,-1 0 0,1 0-1,0 0 1,0 1 0,0-1 0,-1 0-1,1 0 1,0 0 0,0 1 0,0-1-1,0 0 1,-1 0 0,1 1 0,0-1-1,0 0 1,0 0 0,0 1 0,0-1-1,0 0 1,0 0 0,0 1 0,0-1-1,0 0 1,0 0 0,0 1 0,0-1-1,0 0 1,0 0 0,0 1 0,0-1-1,0 0 1,0 0 0,1 1 0,-1-1-1,0 0 1,10-6-173,176-226 39,-3 16 409,-140 158-40,-34 44-187,1 0-1,0 0 1,1 1-1,20-18 0,-21 21-13,-9 9-20,0-1 1,0 1-1,1 0 1,-1-1-1,1 1 0,-1 0 1,1 0-1,-1 0 1,1 0-1,-1 0 1,1 0-1,0 0 1,2 0-1,-15 20 197,-189 304-17,97-136-153,21-35 7,73-135-39,-1 0 0,-1-2 1,-1 1-1,-21 22 1,22-24-7,11-14-3,0 1-1,0-1 1,0 0 0,0 0-1,0 0 1,0 1 0,0-1-1,0 0 1,0 0 0,0 1-1,0-1 1,0 0 0,0 0-1,0 0 1,0 1 0,0-1-1,0 0 1,0 0 0,0 0-1,0 1 1,0-1 0,1 0-1,-1 0 1,0 0 0,0 1-1,0-1 1,0 0 0,1 0-1,-1 0 1,0 0-1,0 0 1,0 1 0,0-1-1,1 0 1,-1 0 0,0 0-1,2 0-10,0 0 0,-1 0 0,1 0 0,0 0 0,-1 0 0,1-1 0,0 1 0,-1 0 0,1-1-1,-1 1 1,1-1 0,0 0 0,-1 0 0,0 1 0,1-1 0,2-2 0,13-11 6,0-1 1,-1-1 0,-1 0-1,0-1 1,13-21 0,58-100 35,-74 118-27,198-310 88,-135 222-18,-66 99-52,-9 9-16,1-1 0,-1 1 0,1-1-1,-1 1 1,1-1 0,-1 1-1,1-1 1,-1 1 0,1-1-1,-1 1 1,0-1 0,1 0 0,-1 1-1,0-1 1,0 0 0,1 1-1,-1-1 1,0-1 0,-12 21 17,-1 4-2,-9 20 16,-48 69-1,46-80-22,2 2 0,-28 59-1,-22 75 33,51-116-35,-41 81 31,48-115-30,6-7-45,10-9-12,6-4-29,-7 1 70,1 1 0,-1-1 1,1 0-1,-1 0 1,0 0-1,1 0 1,-1 0-1,0 0 1,0 0-1,1 0 1,-1 0-1,0-1 1,0 1-1,0 0 1,-1-1-1,3-2 1,7-28-3,-4 9 2,40-79 31,116-188 0,-133 242-18,121-185 133,-220 349-20,-2 5-103,44-80-6,-19 30 17,-48 96 0,83-143-19,-1-1 0,-1-1 0,-1 0 0,-1-1 0,-1-1 0,-35 34 0,33-35 4,15-15-5,0 1 0,0-1 0,-1 0 0,0 0 0,1 0 0,-10 4 0,14-7-7,0-1 0,0 0 0,-1 0 0,1 0 0,0 0-1,0 1 1,-1-1 0,1 0 0,0 0 0,-1 0 0,1 0 0,0 0 0,-1 0-1,1 0 1,0 0 0,-1 0 0,1 0 0,0 0 0,0 0 0,-1 0 0,1 0-1,0 0 1,-1 0 0,1 0 0,0 0 0,-1-1 0,1 1 0,0 0 0,0 0-1,-1 0 1,1 0 0,0-1 0,0 1 0,-1 0 0,1 0 0,0-1 0,0 1-1,0 0 1,-1 0 0,1-1 0,0 1 0,0 0 0,0 0 0,0-1 0,0 1-1,0 0 1,-1-1 0,1 1 0,0 0 0,0-1 0,0 1 0,0 0 0,0-1-1,0 1 1,0 0 0,0-1 0,1 1 0,-1 0 0,0-1 0,6-26-93,-3 17 69,9-44-1,3 1 0,3 0-1,32-69 1,20-56 68,-58 144-24,-7 24-8,-2 1 1,1-1 0,-1 1 0,-1-1 0,0 0-1,0 0 1,0-12 0,-2 21-9,0 0 1,0 0-1,0 0 1,0 0-1,-1 1 1,1-1-1,0 0 0,-1 0 1,1 0-1,0 0 1,-1 0-1,1 1 1,-1-1-1,1 0 1,-1 0-1,0 1 1,1-1-1,-1 0 0,0 1 1,-1-2-1,2 2-5,-1 0 0,1 0 0,-1 0 0,1 0 0,-1 0 0,1-1 0,-1 1 0,1 0 0,-1 0 0,1 0 0,-1 1 0,1-1 0,-1 0 0,1 0 0,-1 0 0,1 0 0,0 0 0,-1 1 0,1-1 0,-1 0 0,1 0 0,-1 1 0,1-1 0,0 0 0,-1 1 0,1-1 0,-1 0 0,1 1 0,0-1-1,0 0 1,-1 1 0,1-1 0,0 1 0,0-1 0,-1 1 0,1-1 0,0 1 0,0 0 0,-8 13-37,0 0-1,-15 18 1,-12 21 28,-26 63 2,-64 172 0,-19 133-6,123-354 32,-28 81 51,47-146-24,2-8-23,2-23-27,7-39-42,28-115-17,10-55 107,-36 152 20,-4 0-1,-6-148 1,-2 222-37,0 0 0,-5-21-1,4 28-16,1 1 0,0 0-1,-1 0 1,0 0 0,0 0-1,0 0 1,-1 0 0,1 1 0,-1-1-1,-6-5 1,8 8-17,0 0 0,0 0 0,0 1 1,0-1-1,-1 0 0,1 1 0,0-1 0,-1 1 0,1 0 1,0-1-1,-1 1 0,1 0 0,-1 0 0,1 0 0,0 0 1,-1 0-1,1 0 0,-1 0 0,1 0 0,0 1 0,-1-1 0,1 0 1,0 1-1,-1-1 0,1 1 0,0 0 0,0-1 0,-1 1 1,1 0-1,0 0 0,0 0 0,0 0 0,0 0 0,0 0 1,0 0-1,0 1 0,-5 5-19,0-1 0,1 1 0,0 1 0,-6 10 0,-5 14 17,2 0 0,-20 64 0,-6 72 9,16-61 0,-4 35 21,10-38-15,15-84-7,2-16-32,1-20 19,1-76 24,0 9 66,-10-105 0,6 155-58,2-37-1,2 44 8,-2 1 1,0-1-1,-7-34 0,7 57-14,0 0 0,0-1 0,0 1-1,-1 0 1,1 0 0,-1 0 0,0 0-1,1 0 1,-6-4 0,7 6-10,0 1 0,-1-1 0,1 1-1,-1-1 1,0 1 0,1 0 0,-1-1 0,1 1-1,-1 0 1,1-1 0,-1 1 0,0 0 0,1 0 0,-1 0-1,0 0 1,1 0 0,-1-1 0,1 1 0,-1 0 0,0 0-1,0 1 1,0-1-6,0 0 0,0 1 0,0-1 0,0 1 0,1 0-1,-1-1 1,0 1 0,0 0 0,1-1 0,-1 1 0,0 0 0,1 0 0,-1-1-1,0 1 1,1 0 0,0 0 0,-1 0 0,0 1 0,-11 25-28,2 1 1,-14 50-1,-43 243 39,66-315-3,0-1 1,1 1-1,-1 0 0,1-1 1,0 1-1,2 9 0,-2-16-3,0 1 0,0 0 0,0-1 0,0 1 0,1 0 0,-1-1 0,0 1 0,0 0-1,0 0 1,1-1 0,-1 1 0,0 0 0,0 0 0,0-1 0,1 1 0,-1 0 0,0 0 0,1 0 0,-1 0 0,0-1 0,1 1-1,-1 0 1,0 0 0,1 0 0,-1 0 0,0 0 0,0 0 0,1 0 0,-1 0 0,1 0 0,-1 0 0,0 0 0,1 0 0,-1 0-1,0 0 1,1 0 0,-1 0 0,0 0 0,0 0 0,1 1 0,-1-1 0,0 0 0,1 0 0,-1 0 0,0 1 0,0-1-1,1 0 1,-1 0 0,0 0 0,0 1 0,1-1 0,-1 0 0,0 1 0,0-1 0,0 0 0,0 0 0,1 1 0,-1-1 0,0 0-1,0 1 1,0-1 0,0 0 0,0 1 0,0-1 0,0 0 0,0 1 0,0-1 0,31-118-40,-4 12 75,-20 80-18,-2 0 1,0 0 0,0-34 0,-1 10 1,0 13-1,2 0 0,18-68 0,-15 62 32,-7 39-125,-1 7 11,0 9-3,-2 10 54,-2-1 1,-10 42 0,7-33 12,-46 379 11,45-320-8,5-79 2,0 1-1,0-1 1,-6 14 0,6-17-2,0-1 0,0 1 0,0 0 0,1 0 0,-1-1 0,2 1 0,-1 0 0,2 14 0,-1-21-4,0 1-1,0-1 1,0 0 0,0 1 0,0-1 0,0 0 0,1 1-1,-1-1 1,0 0 0,0 1 0,0-1 0,1 0-1,-1 0 1,0 1 0,0-1 0,1 0 0,-1 0-1,0 1 1,1-1 0,-1 0 0,0 0 0,1 0-1,-1 0 1,0 0 0,1 1 0,-1-1 0,0 0 0,1 0-1,-1 0 1,1 0 0,-1 0 0,0 0 0,1 0-1,-1 0 1,0 0 0,1 0 0,-1 0 0,0-1-1,1 1 1,-1 0 0,0 0 0,1 0 0,-1 0-1,0 0 1,1-1 0,-1 1 0,0 0 0,1 0 0,-1-1-1,0 1 1,0 0 0,1-1 0,16-12-84,-6-2 89,0 0-1,-1-1 1,-1 0 0,-1-1 0,0 0 0,-1 0 0,6-23 0,7-13 17,9-22 49,33-143 0,-14 5 47,-47 210-96,0 0 0,-1 0-1,1 1 1,-1-1 0,0 0-1,0 0 1,0 0 0,0 1-1,-2-5 1,2 6-11,0 1-1,0-1 1,0 1 0,0-1-1,-1 1 1,1 0-1,0-1 1,0 1 0,-1-1-1,1 1 1,0 0 0,0-1-1,-1 1 1,1 0 0,-1 0-1,1-1 1,0 1 0,-1 0-1,1 0 1,-1-1-1,1 1 1,0 0 0,-1 0-1,-1 0-5,1 0-1,0 0 0,0 0 1,0 0-1,0 0 1,0 1-1,0-1 0,0 0 1,0 1-1,1-1 0,-1 0 1,0 1-1,0 0 1,0-1-1,-1 2 0,-2 1-17,0 2 0,0-1 1,1 0-1,-1 1 0,1 0 0,0-1 0,0 1 0,1 1 0,-3 5 0,-5 9 2,-17 35 11,-31 91 0,-7 64 32,49-155-9,11-37-10,4-14-4,0 1 1,0-1-1,-1 0 0,1 1 0,-1-1 0,0 0 1,0 0-1,-1 0 0,1 0 0,-1 0 1,-4 5-1,6-9 7,1 0 1,0 0 0,0 0-1,-1 0 1,1 1-1,-1-1 1,1 0-1,0 0 1,-1 0-1,1 0 1,0 0-1,-1 0 1,1 0-1,0-1 1,-1 1-1,1 0 1,0 0 0,-1 0-1,1 0 1,0 0-1,0 0 1,-1-1-1,1 1 1,0 0-1,-1 0 1,1 0-1,0-1 1,0 1-1,-1 0 1,1 0 0,0-1-1,0 1 1,0 0-1,0-1 1,-1 1-1,1 0 1,0-1-1,0 1 1,0 0-1,0-1 1,0 1-1,0-1 1,-9-20 49,6 15-45,-4-16-21,1 1 1,1-1 0,1-1 0,1 1-1,1-1 1,1-35 0,-3-29 30,-6 0-3,3 36-6,-1-54-1,12 72-5,-3 27-9,0 1 1,0 0 0,-1 0-1,0 0 1,0-1-1,0 1 1,-2-10 0,2 15-12,0 1 0,0-1 1,0 0-1,0 0 0,0 1 0,0-1 1,-1 0-1,1 0 0,0 1 0,0-1 1,0 0-1,0 0 0,0 1 0,0-1 1,-1 0-1,1 0 0,0 0 1,0 1-1,0-1 0,-1 0 0,1 0 1,0 0-1,0 1 0,-1-1 0,1 0 1,0 0-1,0 0 0,-1 0 0,1 0 1,0 0-1,0 0 0,-1 0 1,1 0-1,0 0 0,-1 0 0,1 0 1,0 0-1,0 0 0,-1 0 0,1 0 1,0 0-1,-1 0 0,1 0 0,0 0 1,0 0-1,-1 0 0,1 0 1,0-1-1,0 1 0,-1 0 0,1 0 1,0 0-1,0-1 0,0 1 0,-1 0 1,1 0-1,0 0 0,0-1 0,0 1 1,-1-1-1,5 20-26,-1 0 0,0 0 0,-2 0 0,0 0 1,-3 26-1,-19 98 15,13-97 19,-6 91 1,18-25 19,-5-111-25,1 0-1,0 0 1,0 1-1,0-1 0,0 0 1,0 0-1,0 0 1,0 0-1,0 0 0,1 0 1,-1 0-1,0 0 1,1 0-1,-1 0 1,0 0-1,1 0 0,0 0 1,-1 0-1,1 0 1,-1 0-1,1 0 1,0 0-1,0 0 0,-1-1 1,1 1-1,0 0 1,0-1-1,0 1 0,0-1 1,0 1-1,0-1 1,0 1-1,0-1 1,0 1-1,0-1 0,0 0 1,0 0-1,0 1 1,0-1-1,0 0 1,1 0-1,-1 0 0,0 0 1,0-1-1,0 1 1,1 0-1,2-1 0,-1 0 0,1 0 1,-1-1-1,0 1 0,0-1 0,0 0 0,0 0 0,0 0 1,0 0-1,0 0 0,0 0 0,-1-1 0,4-4 1,19-32 32,-2-2 0,22-50-1,-34 67-18,31-65 19,58-131 41,-97 214-64,-2 1-3,1 1 0,-1 0 1,1-1-1,0 1 0,0 0 1,1 0-1,-1 1 0,1-1 1,6-6-1,-9 10-5,0 0 0,0 0 0,0 0 0,1 0 0,-1-1 0,0 1 0,0 0 0,0 0 0,0 0 0,0 0 0,1 0 0,-1 0 1,0 0-1,0 0 0,0 0 0,1 0 0,-1 0 0,0 0 0,0 0 0,0 0 0,0 0 0,1 0 0,-1 0 0,0 0 0,0 0 0,0 0 0,0 0 0,1 0 0,-1 0 0,0 0 0,0 0 0,0 1 0,0-1 0,0 0 1,1 0-1,-1 0 0,0 0 0,0 0 0,0 0 0,0 1 0,0-1 0,0 0 0,0 0 0,0 0 0,1 0 0,-1 1 0,0-1 0,0 0 0,0 0 0,0 0 0,0 0 0,0 1 0,0-1 0,0 0 0,0 0 0,0 0 0,0 0 1,0 1-1,0-1 0,0 0 0,0 0 0,0 0 0,-1 0 0,1 1 0,0-1 0,-2 17-79,2-13 76,-30 218-7,-1 20 40,13-83-9,-3 29-3,17-164-13,-1 16 9,4-39-13,1 1 0,0 0 0,0 0 0,1 0 0,-1 0 1,0-1-1,1 1 0,-1 0 0,1 0 0,-1-1 0,1 1 0,0 0 0,0-1 0,-1 1 0,1-1 0,2 3 0,-1-5-12,-1-1 0,1 1 0,-1-1 0,1 0 0,-1 0 0,0 1 0,0-1 0,1 0 0,-1 0 1,-1 0-1,1 0 0,1-2 0,-1 2 8,71-192 115,-26 60-38,-29 88-45,-3 0-1,-2-1 1,-2-1-1,-2 0 1,2-53 0,-11 86 52,-6 22-143,-5 22-42,-69 255 54,8-23 78,11-80 17,54-163-40,6-12 18,2-7 70,1 0-86,-1-1 1,0 0 0,0 1 0,0-1 0,0 1 0,0-1 0,0 1 0,0-1 0,-1 0 0,1 1 0,0-1-1,-1 1 1,1-1 0,-1 1 0,-1-2 0,-1-7 2,0-7-10,1 0 0,1 0 1,0-1-1,4-33 0,-1 25 23,-1-29 1,-2 14 12,2 31-20,-1-1-1,0 0 1,-1 0-1,0 0 1,-1 0-1,-4-16 1,1 15-8,-2-7 54,4 14-99,2 8-100,-6 29-124,1-2 252,-2 45 0,6-48 14,-1 1-1,-8 30 0,-3 25 14,10-63-7,3-16-5,1 0 0,-1-1 0,0 1 0,-1 0 0,1-1 0,-1 1 0,-1 3 0,2-6-3,1-1 1,0 1 0,0-1-1,-1 1 1,1-1 0,0 1 0,0-1-1,0 1 1,-1-1 0,1 1-1,0-1 1,0 1 0,0-1 0,0 1-1,0-1 1,0 1 0,0-1-1,0 1 1,1-1 0,-1 1 0,0-1-1,0 1 1,0-1 0,0 1 0,1-1-1,-1 1 1,0-1 0,1 1-1,-1-1 1,0 1 0,1-1 0,-1 1-1,6-2 33,-5-8 7,-1 1-34,0 1-1,1-1 1,2-12 0,1-16-12,-1-3 24,1-1 0,3 1 0,20-73 0,-14 62-11,-12 46-6,0-3 2,1-1 0,1 0 0,4-11 0,-6 19-8,-1 0 0,0 0 0,0 0 0,1 0 0,-1-1 0,0 1 0,0 0 0,1 0 0,-1 0 0,0 0 0,0 0 0,1 0 0,-1 0 0,0 0 0,1 0 0,-1 0 0,0 0 0,0 0 0,1 0 0,-1 0 0,0 0 0,0 0-1,1 1 1,-1-1 0,0 0 0,0 0 0,1 0 0,-1 0 0,0 0 0,0 1 0,1-1 0,-1 0 0,0 0 0,0 0 0,0 1 0,0-1 0,1 0 0,-1 0 0,0 1 0,0-1 0,0 0 0,0 0 0,0 1 0,0-1 0,0 0 0,1 1 0,5 13-166,-6 126 55,-2-80 97,-1 2 23,-14 69 0,-1 3 6,17-119-11,0 0 0,1-1 0,0 1 0,3 16-1,-3-30-2,0-1-1,0 0 1,0 0-1,1 0 1,-1 0-1,0 0 1,0 0-1,0 0 1,0 0-1,1 1 1,-1-1-1,0 0 1,0 0-1,0 0 1,1 0-1,-1 0 1,0 0-1,0 0 1,1 0-1,-1 0 1,0 0-1,0 0 0,0 0 1,1-1-1,-1 1 1,0 0-1,0 0 1,0 0-1,1 0 1,-1 0-1,0 0 1,0 0-1,0 0 1,0-1-1,0 1 1,1 0-1,-1 0 1,0 0-1,0 0 1,0-1-1,0 1 1,0 0-1,0 0 1,0 0-1,1-1 0,6-6-19,-2-2 21,0-1-1,-1 1 0,0-1 0,0 0 1,-1 0-1,0 0 0,-1 0 1,1-13-1,7-24 1,162-528 209,-167 559-205,25-106 36,-15 53 2,-40 221-317,6-30 312,-6 58-6,-2 238 0,27-407-33,0 34 18,0-44-18,0 1 0,0 0 1,0 0-1,1-1 1,-1 1-1,0 0 0,1-1 1,0 1-1,-1 0 1,1-1-1,0 1 0,0-1 1,0 1-1,0-1 0,0 0 1,0 1-1,0-1 1,0 0-1,0 0 0,2 1 1,-2-2-4,0 0 0,-1 0 1,1 0-1,-1 0 1,1 0-1,-1-1 0,1 1 1,-1 0-1,1-1 0,-1 1 1,1 0-1,-1-1 1,0 1-1,1 0 0,-1-1 1,1 1-1,-1-1 0,0 1 1,0-1-1,1 1 0,-1-1 1,0 1-1,0-1 1,1 0-1,8-17-21,-8 15 23,13-31 27,-1-1 0,16-70 0,-7 19 7,129-309 859,-133 352-907,-2-2 56,-13 33-25,1 1 1,0 0-1,1 1 0,0-1 1,9-13-1,-13 35-74,0 1-1,-1 0 1,-2 21 0,-37 160 49,18-102 1,-57 227 34,9-38 109,67-263-102,2-11-13,2-9-16,106-375 73,-3 47 118,-94 300-163,-7 24-8,-1 0 1,-1 0 0,0 0-1,3-12 1,-9 8-3,2 10-52,1 6-82,0 4 94,-1 0-1,0 1 0,0-1 0,-1 0 0,0 0 0,0-1 1,-1 1-1,-6 9 0,-9 25 9,0 12 11,-19 98-1,4 62 2,-15 67 30,34-217-17,7-25 16,-1-1 0,-21 55 0,30-95-26,0 1 0,-1 0 1,1 0-1,0 0 1,0 0-1,0 0 1,0-1-1,0 1 0,0 0 1,0 0-1,0 0 1,0 0-1,0 0 1,0 0-1,-1 0 0,1-1 1,0 1-1,0 0 1,0 0-1,0 0 0,0 0 1,0 0-1,-1 0 1,1 0-1,0 0 1,0 0-1,0 0 0,0 0 1,-1 0-1,1 0 1,0 0-1,0 0 1,0 0-1,0 0 0,0 0 1,-1 0-1,1 0 1,0 0-1,0 0 0,0 0 1,0 0-1,0 0 1,-1 0-1,1 0 1,0 0-1,0 0 0,0 0 1,0 1-1,0-1 1,0 0-1,-1 0 1,1 0-1,0 0 0,0 0 1,0 0-1,0 0 1,0 1-1,0-1 0,0 0 1,0 0-1,0 0 1,0 0-1,0 0 1,0 1-1,0-1 0,0 0 1,-6-22-32,-1-35-40,5-198-47,-1-12 160,2 256-36,-14-146 66,12 137-44,-1 0 0,-1 1-1,-1-1 1,-1 1 0,-16-31-1,21 45-25,-1 1 1,0 0-1,0 0 0,0 0 0,-1 0 0,1 1 0,-1-1 0,-4-3 0,7 7-12,0-1-1,0 0 0,0 1 0,0-1 0,0 1 0,0-1 0,0 1 0,0-1 0,0 1 0,0 0 0,0-1 1,-1 1-1,1 0 0,0 0 0,0 0 0,0 0 0,0 0 0,0 0 0,-1 0 0,1 0 0,0 1 0,0-1 1,0 0-1,0 1 0,0-1 0,0 1 0,0-1 0,0 1 0,0-1 0,0 1 0,0 0 0,0 0 0,0-1 1,0 1-1,0 0 0,1 0 0,-1 0 0,0 0 0,1 0 0,-2 1 0,-1 5 2,-1 0 0,1 0 0,0 0 0,0 1 0,1-1 0,0 1 0,-1 13 0,-3 61-56,4-30 48,-1-21 16,-4 43 2,2-1-1,9 109 1,-1-154 2,4 59 19,-7-85-7,0-4 8,0-1 1,1 1-1,-1 0 1,0 0-1,0 0 1,0-1-1,0 1 1,-1 0-1,0-3 1,-9-55-11,-3-73 0,8 72 39,-13-66 0,9 84-22,-2 0 0,-1 1 0,-28-61 0,-13-24 100,52 125-130,1 1 0,0 0 0,-1-1 0,1 1 0,-1 0 0,1-1 0,-1 1 0,1 0 0,-1 0 0,0 0 0,0-1 0,0 1 0,0 0 0,0 0 0,0 0 0,0 1 0,0-1 0,0 0 0,0 0 0,0 0 1,0 1-1,-1-1 0,1 1 0,0-1 0,0 1 0,-1-1 0,1 1 0,0 0 0,-1-1 0,1 1 0,-3 0 0,3 5-160,0 4 135,0 0 1,1 0-1,0 11 0,8 15 10,-2-1-1,3 48 1,-3-42 19,1-1 0,23 73 1,5 21 4,-24-98 10,-11-35-19,0 0 1,0 0-1,0 0 0,0 0 1,0 0-1,0 0 0,0 0 1,0 0-1,0 1 0,0-1 1,0 0-1,0 0 0,0 0 1,0 0-1,0 0 0,1 0 1,-1 0-1,0 0 0,0 0 1,0 0-1,0 1 1,0-1-1,0 0 0,0 0 1,0 0-1,0 0 0,1 0 1,-1 0-1,0 0 0,0 0 1,0 0-1,0 0 0,0 0 1,0 0-1,0 0 0,0 0 1,1 0-1,-1 0 0,0 0 1,0 0-1,0 0 0,0 0 1,0 0-1,0 0 0,0 0 1,0 0-1,1 0 0,-1 0 1,0 0-1,0-1 1,0 1-1,0 0 0,0 0 1,0 0-1,0 0 0,0 0 1,0 0-1,0 0 0,0 0 1,0 0-1,0 0 0,1-1 1,-1 1-1,0 0 0,0 0 1,0 0-1,0 0 0,3-8 20,-4 2 20,0 0 0,-1 1 1,0-1-1,0 0 0,0 0 1,0 1-1,-6-10 0,-5-11 38,-5-26 16,8 22-50,-1 0-1,-16-29 1,14 34-22,-7-12 1,-1 0 0,-29-38 0,40 53-9,0 1-11,10 21-7,1 0 1,-1 0-1,0 0 0,0 0 0,0 1 1,0-1-1,0 0 0,1 0 0,-1 0 1,0 0-1,0 0 0,0 1 0,0-1 1,0 0-1,0 0 0,0 0 0,0 0 1,0 1-1,1-1 0,-1 0 0,0 0 1,0 0-1,0 1 0,0-1 0,0 0 1,0 0-1,0 0 0,0 1 0,0-1 1,0 0-1,-1 0 0,1 0 0,0 0 1,0 1-1,0-1 0,0 0 0,0 0 1,0 0-1,0 0 0,0 1 1,0-1-1,-1 0 0,1 0 0,0 0 1,0 0-1,0 0 0,0 1 0,0-1 1,-1 0-1,1 0 0,0 0 0,0 0 1,0 0-1,-1 0 0,1 0 0,0 0 1,0 0-1,0 0 0,0 0 0,-1 0 1,1 0-1,0 0 0,0 0 0,0 0 1,-1 0-1,1 0 0,0 0 0,22 14-107,-15-10 96,-1 0 0,1 1-1,-1 0 1,0 0 0,0 0 0,0 1-1,6 7 1,65 75 16,-58-69 2,0 1 1,-2 0 0,0 1-1,-2 1 1,25 45 0,58 113 7,-67-129-6,-29-47-7,15 22 11,-16-24-20,0-1 1,0 0 0,0 0-1,0 0 1,0 0 0,0 0 0,0 0-1,0 0 1,1-1 0,-1 1-1,0 0 1,0-1 0,1 1-1,-1-1 1,0 1 0,1-1-1,1 1 1,-2-2 7,0 1 1,-1 0-1,1-1 0,0 1 1,-1 0-1,1-1 0,-1 1 1,1-1-1,0 1 0,-1-1 1,1 1-1,-1-1 0,1 0 1,-1 1-1,0-1 0,1 0 1,-1 1-1,0-1 0,1 0 1,-1 1-1,0-1 0,0 0 1,1 0-1,-1 0 0,5-23 36,-4 20-28,5-49 83,-2-2 0,-2 1 1,-10-93-1,8 146-87,0 1 0,0 0 0,1-1 0,-1 1 0,0 0 0,0-1 0,0 1 0,0-1 1,0 1-1,0 0 0,0-1 0,0 1 0,0-1 0,0 1 0,-1 0 0,1-1 0,0 1 0,0 0 0,0-1 0,0 1 0,-1 0 0,1-1 0,0 1 0,0 0 0,-1-1 0,1 1 0,0 0 1,0-1-1,-1 1 0,1 0 0,-5 12-74,-3 25-28,-12 144 75,7 1 1,9 0 0,26 249-1,-18-389 28,8 138 16,-12-167-13,1-19-45,0-24-7,8-441-24,25 29 182,-31 398-59,-2-60 0,-1 103-53,0 1 1,0 0-1,0-1 1,0 1-1,0 0 1,0-1-1,0 1 1,0 0-1,0-1 1,0 1-1,0 0 1,0-1-1,0 1 1,0 0-1,0-1 1,-1 1-1,1 0 1,0 0-1,0-1 1,0 1-1,0 0 1,-1-1-1,1 1 1,0 0-1,0 0 1,0-1-1,-1 1 1,1 0-1,0 0 1,-1-1-1,-6 9-120,-7 20-80,13-25 208,-14 36-38,2 1 1,-11 57-1,-8 88 43,15-78-24,-4 107 9,6-39 53,15-165-52,3-292-127,-1 224 150,-1 16 22,-5-77 0,-7 3 69,7 108-51,4 8-64,0 0 0,0 0 0,0 0 0,0 0 0,0 0 0,0 0-1,0 0 1,-1 0 0,1 0 0,0 0 0,0 0 0,0-1 0,0 1 0,0 0 0,0 0 0,0 0-1,0 0 1,0 0 0,0 0 0,0 0 0,0 0 0,0 0 0,0 0 0,0 0 0,0 0 0,-1 0 0,1 0-1,0 0 1,0 0 0,0 0 0,0 0 0,0 0 0,0 0 0,0 0 0,0 0 0,0 0 0,0 0 0,-1 0-1,1 0 1,0 0 0,0 0 0,0 0 0,0 0 0,0 0 0,0 0 0,0 0 0,0 0 0,0 0-1,0 0 1,0 0 0,-1 0 0,1 0 0,0 0 0,0 0 0,0 0 0,0 0 0,0 0 0,0 0 0,0 1-1,0-1 1,0 0 0,0 0 0,0 0 0,0 0 0,0 0 0,0 0 0,0 0 0,0 0 0,-5 20-204,5 26 170,-10 73-1,2-22 48,0-30 3,5-51-7,1 0 0,0 0 1,1 0-1,1 0 0,0 0 1,4 18-1,-5-17 5,0-16-16,1-12-16,4-33 12,0-3 14,11-48-1,0 25 46,9-121 0,-23 175-44,0-7 9,1 0 0,7-37 0,-7 43 47,-2 17-61,0 0 0,0-1-1,0 1 1,0 0 0,0-1 0,0 1 0,0 0 0,0-1 0,0 1 0,0 0 0,0 0-1,0-1 1,0 1 0,0 0 0,0-1 0,0 1 0,0 0 0,0 0 0,-1-1 0,1 1-1,0 0 1,0 0 0,0-1 0,0 1 0,-1 0 0,1 0 0,0 0 0,0-1 0,-1 1-1,1 0 1,0 0 0,0 0 0,-1 0 0,1-1 0,0 1 0,0 0 0,-1 0-1,1 0 1,0 0 0,-1 0 0,1 0 0,0 0 0,0 0 0,-1 0 0,1 0 0,-2 2-12,1 0 1,-1 0 0,1 0 0,0 0 0,0 0 0,0 1 0,0-1-1,1 0 1,-1 1 0,0-1 0,1 0 0,0 1 0,-1 3-1,-1 8-29,-31 79-31,22-65 70,1-1 0,-10 49-1,7 12 1,0 96-1,11 87 23,3-238-24,2 0 0,1-1 0,1 1 0,15 50 0,-19-81 1,-1 0 1,1-1 0,0 1-1,0 0 1,0 0 0,0 0-1,0 0 1,0-1 0,2 3-1,-3-4-5,1 0 0,-1 1 0,0-1 0,1 0 0,-1 1 0,1-1 0,-1 0 0,1 0 0,-1 1 0,1-1 0,-1 0 0,1 0 0,-1 0 0,1 0 0,-1 0 0,1 1 0,-1-1 0,1 0-1,-1 0 1,1 0 0,-1-1 0,1 1 0,0 0 0,1-1-7,0 0-1,0-1 1,0 1-1,0 0 1,-1-1-1,1 0 1,0 1-1,-1-1 1,1 0-1,-1 0 1,0 0-1,0 0 1,1 0-1,0-2 1,3-8 9,-1 0 1,0 0-1,0-1 1,1-13-1,6-18 4,36-139 79,-26 82-12,-21 98-62,0 2-4,0 1 1,0-1 0,0 0 0,0 1 0,0-1 0,1 1 0,-1-1 0,0 0 0,0 1 0,1-1 0,-1 1 0,0-1 0,1 0-1,-1 1 1,0-1 0,1 1 0,-1-1 0,2 0 0,-2 1-37,5 12-185,83 401 194,-65-280 43,40 327 79,-92-635 521,15 1-577,16-335 1,-2 505 2,2-15-167,-1 17-7,2 11 32,43 346 92,-9-58 59,-28-220-42,-8-50-5,2-1-1,1-1 1,10 34 0,-11-49-16,-6-29 8,2-5 20,-10-47 0,1 4-16,6 19 2,-32-231 76,-65-106 18,97 372-85,3 8-5,-1-1 1,1 1 0,-1 0 0,0 0 0,-1 1-1,1-1 1,-5-6 0,6 14-40,0-1-1,0 0 1,0 0 0,0 1-1,1-1 1,-1 1 0,0 3-1,1-6 33,-5 31-37,1 0 1,1 62 0,13 64 45,-4-95-14,-2-2 8,9 106 38,-9 172 0,-5-321-28,0-32-48,-1 1 0,-6-23 0,0-5 28,-4-42 6,2 11 42,-3 0 0,-26-83-1,29 120-27,-9-57 0,19 93-18,0 0 0,0-1 0,-1 1 0,1 0 0,0 0 1,0 0-1,0 0 0,0-1 0,0 1 0,0 0 0,0 0 0,0 0 0,0 0 0,0-1 0,0 1 0,0 0 0,0 0 0,0 0 0,0-1 0,0 1 0,0 0 0,0 0 1,0 0-1,0-1 0,0 1 0,0 0 0,0 0 0,0 0 0,0-1 0,0 1 0,0 0 0,1 0 0,-1 0 0,0 0 0,0-1 0,0 1 0,0 0 0,0 0 0,1 0 0,-1 0 1,0 0-1,0 0 0,0 0 0,0-1 0,1 1 0,-1 0 0,0 0 0,0 0 0,0 0 0,1 0 0,-1 0 0,12 9-124,12 20 94,-23-28 34,15 20-5,-2 2 1,0 0-1,18 41 0,23 81 2,-33-84 11,60 146 19,20 54 22,-37-111-10,-63-145-35,9 31 12,-10-33-8,-1 1 1,1-1-1,0 1 0,0-1 0,0 0 1,0 0-1,1 0 0,-1 1 0,1-1 1,4 5-1,-7-9 3,0-1 0,0 1-1,0-1 1,1 0 0,-1 1 0,0-1 0,1 1 0,-1-1 0,1 0 0,0 0 0,0 1-1,0-1 1,-1 0 0,1 1 0,1-1 0,-1 0 0,0-2 0,0-17 9,-8-25-13,2 12-3,-3-58 0,6 25 28,-2-1 0,-3 2 1,-18-74-1,13 71-23,9 47 2,0 1-1,-1-1 1,0 1 0,-18-40 0,13 42 0,8 13-1,-1-1-1,0 1 1,0 1-1,-1-1 1,1 0-1,-1 1 1,-1-1-1,-4-4 1,5 11-71,1 9 18,2 16-1,1-19 43,1 60-9,10 73 1,-9-123 11,6 37 4,21 76 0,6 29 9,-26-116-8,1 0-1,28 69 1,10 41 8,18 94 19,-64-223-27,-2-22-4,0 1 1,0-1 0,0 1-1,0 0 1,0-1-1,1 1 1,-1-1 0,1 1-1,0-1 1,0 1 0,0-1-1,0 1 1,0-1-1,0 0 1,3 4 0,-3-5-1,0-1 0,0 1 1,0-1-1,0 1 0,-1-1 1,1 1-1,0 0 0,0-1 1,0 1-1,-1 0 0,1 0 1,0 0-1,-1-1 0,1 1 1,-1 0-1,1 0 0,-1 0 1,1 0-1,-1 0 0,1 0 1,-1 0-1,0 0 0,0 0 1,1 2-1,-2-3-6,1 0-1,0 0 1,-1 0 0,1 1 0,0-1-1,0 0 1,-1 0 0,1 0-1,0 0 1,-1 0 0,1 0 0,0 0-1,-1 0 1,1 0 0,0 0 0,0 0-1,-1 0 1,1 0 0,0 0 0,-1 0-1,1 0 1,0 0 0,0-1-1,-1 1 1,1 0 0,0 0 0,-1 0-1,1 0 1,0-1 0,0 1 0,0 0-1,-1-1 1,4 5-363</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1:02:32.482"/>
    </inkml:context>
    <inkml:brush xml:id="br0">
      <inkml:brushProperty name="width" value="0.2" units="cm"/>
      <inkml:brushProperty name="height" value="0.2" units="cm"/>
      <inkml:brushProperty name="color" value="#FFFFFF"/>
    </inkml:brush>
  </inkml:definitions>
  <inkml:trace contextRef="#ctx0" brushRef="#br0">1 240 19580,'3'-10'-712,"4"-6"-224,1-12-232,7-3-185,2-1 41,4-8 64,0 0 3848,1-3-2056</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1:02:44.858"/>
    </inkml:context>
    <inkml:brush xml:id="br0">
      <inkml:brushProperty name="width" value="0.2" units="cm"/>
      <inkml:brushProperty name="height" value="0.2" units="cm"/>
      <inkml:brushProperty name="color" value="#FFFFFF"/>
    </inkml:brush>
  </inkml:definitions>
  <inkml:trace contextRef="#ctx0" brushRef="#br0">40 2261 352,'-23'-18'4232,"20"14"-4082,1-1 0,0 0 1,0 0-1,0 0 1,1 0-1,-4-31 6940,21 34-6869,4 1 412,-4-4-268,-8 4-296,0-1-1,-1-1 0,0 1 1,1-1-1,-1 0 0,10-7 1,-13 8-65,0 0 0,0 0 1,0 0-1,0 0 0,1 1 1,-1-1-1,6 0 0,-6 1 0,0 0 0,1 0 0,-1 0 0,0-1 0,0 0-1,0 0 1,7-4 0,-10 5-2,1 0 0,0 0 1,0 0-1,0 0 0,0 1 0,0-1 0,0 1 0,0-1 1,0 1-1,0 0 0,3-1 0,-3 1-1,1 0-1,-1 0 1,1-1 0,-1 1-1,1-1 1,-1 0 0,0 1-1,5-3 1,18-4 0,-24 7-1,0 0 1,0 0-1,0 0 1,0 0-1,0 0 1,0 0-1,0 0 1,0 0 0,0-1-1,0 1 1,0 0-1,0-1 1,0 1-1,0 0 1,0-1-1,0 1 1,-1-1-1,1 0 1,0 1 0,0-1-1,0 0 1,-1 1-1,1-1 1,0 0-1,0-1 1,-1 2-1,0-1 0,1 1 0,-1-1 0,0 1 0,0-1 1,1 1-1,-1 0 0,0-1 0,1 1 0,-1-1 0,0 1 0,1 0 0,-1-1 1,1 1-1,-1 0 0,1 0 0,-1-1 0,1 1 0,-1 0 0,0 0 0,1 0 1,-1 0-1,1 0 0,-1 0 0,1-1 0,0 1 0,21-2 4,-7-1-2,-14 2-2,0 0 1,0 0-1,1-1 0,-1 1 1,0 0-1,0 1 0,1-1 0,-1 0 1,0 0-1,1 1 0,-1-1 1,0 0-1,1 1 0,-1 0 1,1-1-1,-1 1 0,1 0 0,0 0 1,-1-1-1,1 1 0,-1 0 1,1 1-1,-1-1 0,1 0 0,-1 0 1,3 2-1,9-2 9,7-16 345,-16 12 27,8-5-195,4 5-155,-15 4-29,1 0-1,-1 0 0,0 0 1,0 0-1,1-1 0,-1 1 1,0 0-1,0-1 0,1 1 1,-1-1-1,0 1 0,0-1 1,0 0-1,0 1 0,0-1 1,0 0-1,0 0 1,0 0-1,0 1 0,0-1 1,0 0-1,-1 0 0,2-2 1,-1 2 1,-1 0 1,1 1-1,-1-1 0,1 0 1,-1 1-1,1-1 1,0 1-1,0-1 1,-1 1-1,1-1 1,0 1-1,-1-1 0,1 1 1,0 0-1,0-1 1,0 1-1,0 0 1,-1 0-1,1 0 1,0 0-1,0 0 1,0-1-1,0 2 0,0-1 1,-1 0-1,1 0 1,1 0-1,-1 0 0,0 1-1,-1-1 1,1 0 0,0 0-1,0 0 1,0 0-1,-1 0 1,1 0 0,0 0-1,0 0 1,0-1-1,-1 1 1,1 0 0,0 0-1,0-1 1,-1 1-1,1 0 1,0-1 0,-1 1-1,1 0 1,0-1 0,-1 1-1,1-1 1,0 0-1,-1 1 1,1-1 0,-1 1-1,1-1 1,0-1-1,-1 1 0,0 1-1,1-1 1,-1 0 0,1 1-1,-1-1 1,1 0-1,-1 1 1,1-1-1,-1 1 1,1-1-1,0 0 1,-1 1-1,1 0 1,0-1 0,0 0-1,1 1 4,-1-1 0,0 0 0,0 1 0,0-1 0,-1 0 0,1 0 0,0 1 0,0-1 0,0 0 0,-1 0 0,1 0 0,1-2 0,-1 2 27,0 0 1,1 0 0,-1 1 0,0-1 0,1 0 0,-1 0-1,0 1 1,1-1 0,-1 1 0,1 0 0,-1-1-1,1 1 1,-1 0 0,1 0 0,-1 0 0,1 0-1,-1 0 1,1 0 0,2 1 0,26-24-11,-29 22-21,4-2 1,0 0 0,-1 0 0,0 0 1,0 0-1,0-1 0,5-5 0,-8 8 1,0 1-1,0-1 0,0 0 0,0 0 0,1 1 0,-1-1 0,0 0 0,0 1 0,0-1 1,1 1-1,-1 0 0,0-1 0,0 1 0,3 0 0,-2 0 3,-1-1-1,1 1 1,-1 0-1,1-1 1,-1 1-1,1-1 1,-1 1-1,1-1 1,-1 0 0,0 0-1,1 0 1,1-1-1,-2 1 33,0 0-1,0-1 1,1 1 0,-1 0-1,0 0 1,0 0 0,1 1-1,-1-1 1,1 0-1,-1 0 1,1 1 0,-1-1-1,1 1 1,2-1 0,10-11 30,-2 0-48,-8 10-18,-1 0-1,1-1 0,0 0 1,-1 0-1,0 0 0,5-5 1,-5 4 50,0 1 1,0 0 0,0 0-1,0 0 1,1 0 0,5-3-1,2-5 43,-11 10-92,0 0 0,1 0 1,-1 1-1,1-1 0,-1 0 0,1 1 0,-1-1 0,1 1 0,-1-1 0,1 0 0,-1 1 0,1-1 0,0 1 0,-1 0 0,1-1 0,0 1 0,0-1 0,-1 1 1,1 0-1,0 0 0,0-1 0,1 1 0,1-2 3,-1 0 1,1 0-1,0 0 1,-1 0 0,1-1-1,-1 1 1,0-1-1,1 0 1,-1 1-1,-1-1 1,4-6-1,2-2 97,3-2 31,0 1 1,1 0 0,17-14 0,-18 14-126,4-2 0,33-26-7,-16 13 14,-14 19-11,-17 8-4,1 0 0,0 0 0,0 0 0,0 0 0,-1-1 1,1 1-1,0 0 0,0 0 0,0-1 0,-1 1 0,1 0 1,0-1-1,0 1 0,-1-1 0,1 1 0,-1-1 0,1 1 1,0-1-1,-1 1 0,1-1 0,-1 0 0,1 1 0,-1-1 1,1 0-1,-1 0 0,0 1 0,1-1 0,-1 0 0,0 0 0,0 0 1,1 1-1,-1-3 0,0 2 0,0 0 0,1 0 0,-1 0 0,1 0 1,-1 1-1,1-1 0,-1 0 0,1 0 0,0 0 0,-1 0 0,1 1 1,0-1-1,0 0 0,-1 0 0,1 1 0,0-1 0,0 1 0,0-1 1,0 1-1,0-1 0,0 1 0,0 0 0,0-1 0,2 1 0,-1-1 1,0 0-1,0 0 1,0 1-1,0-2 0,0 1 1,0 0-1,-1 0 0,1 0 1,0-1-1,-1 1 0,1-1 1,-1 1-1,1-1 1,-1 0-1,1-2 0,-2-6 4,0 10-4,0 0 0,0 0 0,0-1 0,0 1 0,0 0 0,0-1 0,0 1 0,0 0 0,0-1 0,0 1 0,0 0 1,0 0-1,0-1 0,0 1 0,0 0 0,0 0 0,0-1 0,1 1 0,-1 0 0,0-1 0,0 1 0,0 0 0,0 0 0,1 0 0,-1-1 0,0 1 1,0 0-1,0 0 0,1 0 0,-1-1 0,0 1 0,0 0 0,1 0 0,-1 0 0,0 0 0,0 0 0,1 0 0,-1-1 0,0 1 0,1 0 0,-1 0 1,0 0-1,0 0 0,1 0 0,-1 0 0,1 0 0,0 0 0,-1 0 0,1 0 0,0 0 0,0-1 0,-1 1 0,1 0 0,0-1 0,0 1 0,-1 0 0,1-1 0,0 1 0,-1-1 0,1 1 0,-1-1 0,1 0 0,-1 1 0,1-1 0,-1 0 0,1 1 0,-1-1 0,1 0 0,-1 1 0,0-1 0,1 0 0,-1-1 0,4-7 1,-2 6 3,1 0-1,0 0 0,1 0 1,-1 0-1,0 1 0,1-1 1,-1 1-1,1 0 0,0 0 1,0 1-1,4-2 0,-7 2-2,-1 1-1,0 0 0,1 0 1,-1 0-1,1-1 1,-1 1-1,1 0 0,-1 0 1,1-1-1,-1 1 1,0 0-1,1-1 0,-1 1 1,0-1-1,1 1 0,-1 0 1,0-1-1,0 1 1,1-1-1,-1 1 0,0-1 1,0 1-1,0-1 1,1 1-1,-1-1 0,0 1 1,0-1-1,0 1 0,0-1 1,0 1-1,0-1 1,0 1-1,0-1 0,0 1 1,-1-1-1,1 1 1,0-1-1,0 1 0,0-1 0,0 1 0,0 0 0,0 0 0,-1 0 0,1-1 0,0 1 0,0 0 0,0 0 0,0 0 0,0-1 0,0 1 0,0 0 0,0 0 0,0 0 0,0-1 0,0 1 0,0 0 0,0 0 0,0-1 0,1 1 0,-1 0 0,0 0 0,0 0 0,0 0 0,0-1 0,0 1 0,0 0 0,0 0 0,1 0 0,-1 0 0,0-1 0,0 1 0,0 0 0,0 0 0,1 0 0,0-1 0,0 1 0,-1 0 0,1 0 0,-1 0 0,1 0 0,-1 0 0,1 0 0,-1 0 0,1 0 0,-1 0 0,1 0 0,-1-1 0,1 1 0,-1 0 0,0 0 0,1 0 0,-1-1 0,1 1 0,-1 0 0,0-1 0,1 1 0,-1 0 0,0-1 0,1 1 0,-1 0 0,0-1 0,0 1 0,1-1 0,-1 1 0,0-1 0,0 1 0,0-1 0,1 1 0,-1-1 0,0 1 0,0 0 0,0-1 0,0 1 0,0-1 0,0 1 0,0-1 0,0 1 0,0-1 0,0 1 0,-1-1 0,1-5 0,0 5 0,0 1 0,1-1 1,-1 1-1,0-1 0,0 0 0,0 1 0,1-1 0,-1 1 1,0-1-1,1 1 0,-1-1 0,0 0 0,1 1 1,-1 0-1,1-1 0,-1 1 0,1-1 0,-1 1 1,1-1-1,-1 1 0,1 0 0,-1-1 0,1 1 1,-1 0-1,1 0 0,0 0 0,-1-1 0,1 1 1,-1 0-1,1 0 0,0 0 0,0 0 0,0 0 0,-1 0 0,1 0 0,-1 0 0,1 0 0,-1-1 0,1 1 0,0 0 0,-1 0 0,1 0 0,-1 0 0,1-1 0,-1 1 0,1 0 0,-1-1 0,0 1 1,1 0-1,-1-1 0,1 1 0,-1-1 0,0 1 0,1 0 0,-1-1 0,0 1 0,1-2 0,-1 2-1,0 0 1,0-1 0,0 1 0,0 0 0,0-1-1,0 1 1,0 0 0,0 0 0,0-1-1,0 1 1,0 0 0,1 0 0,-1-1 0,0 1-1,0 0 1,0 0 0,0-1 0,1 1-1,-1 0 1,0 0 0,0-1 0,0 1 0,1 0-1,-1 0 1,0 0 0,0 0 0,1-1 0,-1 1-1,0 0 1,1 0 0,9-6 0,-9 5 0,-1 1 0,0-1 0,1 1 0,-1-1 0,0 1 0,0-1 0,1 1 0,-1-1 0,0 1 0,0-1 0,0 1 0,1-1 1,-1 1-1,0-1 0,0 0 0,0 1 0,0-1 0,0 1 0,0-1 0,0 0 0,0 1 0,-1-1 0,1 0 0,0 1 0,0-1 0,0 1 1,-1 0-1,1-1 0,0 1 0,0 0 0,0-1 1,0 1-1,0-1 0,0 1 0,0 0 0,0-1 1,0 1-1,0 0 0,0-1 0,0 1 0,0-1 1,0 1-1,1 0 0,-1-1 0,0 1 0,0 0 0,0-1 1,1 1-1,-1 0 0,0-1 0,0 1 0,1 0 1,-1-1-1,0 1 0,0 0 0,1 0 0,-1-1 1,0 1-1,1 0 0,-1 0 0,0 0 0,1 0 1,-1-1-1,1 1 0,-1 0 0,1 0 0,0 0 1,0 0-1,0 0 1,0 0 0,0 0-1,1 0 1,-1 0-1,0-1 1,0 1-1,0 0 1,0-1 0,0 1-1,0-1 1,0 1-1,0-1 1,0 1-1,0-1 1,0 0 0,-1 1-1,1-1 1,0 0-1,0 0 1,-1 1-1,1-1 1,0 0 0,-1 0-1,1 0 1,0-1-1,-1 0 1,-1 1 0,1 0 0,0 0 0,0-1 0,0 1 0,0 0 1,0 0-1,1-1 0,-1 1 0,0 0 0,0 0 0,1-1 0,-1 1 0,1 0 0,-1 0 0,1 0 0,0 0 0,-1 0 0,1 0 0,0 0 0,0 0 0,0 0 0,0 0 0,-1 0 0,1 0 0,0 0 0,1 1 0,-1-1 0,0 0 0,1 0 0,-1 1-1,-1 0 0,0 0 0,1 0 0,-1 0 0,0 0 0,1 0 0,-1 0 0,1 0 0,-1 0 0,0-1 0,1 1 0,-1 0 0,0 0 0,1 0 0,-1-1 0,0 1 0,1 0 0,-1 0 0,0-1 0,0 1-1,1 0 1,-1-1 0,0 1 0,0 0 0,0-1 0,1 1 0,-1 0 0,0-1 0,0 1 0,0 0 0,0-1 0,0 1 0,0 0 0,0-1 0,0 1 0,0-1 0,0 1 0,0 0 0,0-1 0,0 1 0,0-1 0,0 1 0,0-1 0,0 1 0,-1-1 0,1 1 0,0 0 0,0-1 0,0 1 0,0-1 0,0 1 0,0-1 0,0 1 0,0 0 0,0-1 0,0 1 0,1-1 0,-1 1 0,0-1 0,0 1 0,0 0 0,0-1 0,1 1 0,-1-1 0,0 1 0,0 0 0,1-1 0,-1 1 0,0 0 0,1 0 0,-1-1 0,0 1 0,1 0 0,-1-1 0,0 1 0,1 0 0,-1 0 0,1 0 0,-1 0 0,0-1 0,1 1 0,-1 0 0,1 0 0,-1 0 0,1 0 0,0 0 0,0 0 0,0-1 0,-1 1 1,1 0-1,0-1 0,0 1 0,-1-1 0,1 1 0,0-1 0,-1 1 1,1-1-1,-1 0 0,1 1 0,0-1 0,-1 0 0,1 1 1,-1-1-1,0 0 0,1 1 0,-1-1 0,0 0 0,1 0 0,-1 0 1,0 1-1,0-1 0,0 0 0,1 0 0,-1-1 0,0 1 1,0 1-1,0-1 0,0 0 0,0 0 0,0 0 0,1 1 0,-1-1 1,0 0-1,1 0 0,-1 1 0,0-1 0,1 0 0,-1 0 1,1 1-1,-1-1 0,1 1 0,0-1 0,-1 0 0,1 1 0,0-1 1,-1 1-1,2-1 0,1-2 1,6-2 7,-9 4-7,0 1-1,1 0 0,-1-1 1,1 1-1,-1 0 0,0-1 1,0 1-1,1 0 0,-1-1 1,0 1-1,0-1 0,1 1 1,-1-1-1,0 1 0,0-1 1,0 1-1,0-1 1,0 1-1,0-1 0,0 0 1,6-10-2,-5 10 2,0 0 0,0 0-1,0 1 1,0-1 0,0 0 0,-1 0-1,1 0 1,0 0 0,0 0 0,-1 0 0,1-1-1,-1 1 1,1 0 0,-1 0 0,1 0 0,-1-1-1,0 1 1,0 0 0,1 0 0,-1-2-1,0 1 2,0 0 0,1 1 0,-1-1 0,0 1 0,1-1 0,-1 0-1,1 1 1,0-1 0,0 1 0,-1-1 0,3-1 0,3-3-1,-5 6-1,0-1 0,-1 1 0,1-1 0,0 0 0,-1 1 0,1-1 0,-1 0 0,1 1 0,-1-1 0,1 0 0,-1 0 0,0 0 0,1 1 0,-1-1 0,0 0 0,1 0 0,-1 0 0,0 0 0,0 0 0,0 1 0,0-1 0,0 0 0,0 0 0,0-1 0,0 0 0,0 1 1,0 0-1,1-1 0,-1 1 1,1 0-1,-1-1 0,1 1 1,-1 0-1,1 0 0,0-1 1,0 1-1,1-2 0,7-14 4,7-24 5,-2-2 61,17-22 347,-25 53-418,4-8 6,12-34 0,18-30 18,-38 82-22,-1 0 0,0-1 0,1 1 0,-1 0 0,1 0 0,0 0 0,3-3-1,10-14 1,19-34 15,-12 17-8,-5-3 72,-6 23-36,-9 15-44,-1 0 1,0 0 0,0 0 0,0 0 0,0 0 0,0-1-1,-1 1 1,1 0 0,0-1 0,0 1 0,-1 0 0,1-1-1,-1 1 1,1-2 0,-1 1-1,1 0 1,-1 0-1,1 1 0,0-1 0,-1 0 0,1 1 1,0-1-1,0 1 0,0-1 0,0 1 1,0-1-1,2 0 0,-2 0 2,1 1 0,-1-1 0,0 1 0,0-1 0,0 1 0,0-1-1,0 0 1,-1 1 0,1-1 0,1-3 0,-2 4-1,1-1 0,-1 0 0,1 1 0,0-1 0,-1 0 0,1 1 0,0-1 0,0 1 0,0-1 0,1 1 0,-1 0-1,2-2 1,-2 2 1,1-1-1,-1 1 1,0-1-1,1 0 1,-1 1 0,0-1-1,0 0 1,0 0-1,0 1 1,0-1-1,-1 0 1,1-3-1,6-6 7,-6 10-7,-1 0-1,1 1 1,0-1 0,-1 0 0,1 0 0,-1 0-1,1 0 1,-1 0 0,1 0 0,-1 0 0,1-1 0,-1 1-1,0 0 1,0 0 0,0 0 0,0 0 0,1 0 0,-2 0-1,1-2 1,13-28 30,-10-7-22,-3 37-9,1 1 0,-1-1 1,0 1-1,0-1 0,1 0 0,-1 1 0,0-1 0,1 1 1,-1-1-1,1 1 0,-1-1 0,0 1 0,1-1 0,-1 1 1,1 0-1,0-1 0,0 0 0,0 1 0,-1 0 0,1-1 1,-1 1-1,1 0 0,0-1 0,-1 1 0,1-1 0,-1 1 1,1-1-1,-1 1 0,1-1 0,-1 1 0,0-1 0,1 0 1,-1 1-1,0-1 0,1 0 0,-1 1 0,0-1 0,0 0 1,0 1-1,0-1 0,1 0 0,-1 1 0,0-1 0,0 0 1,0 1-1,0-1 0,-1-1 0,1 0 0,-1 0 0,1 0 0,0 0 0,0 0 0,0 0 0,0 0 0,0 0 0,0 0 0,0 0 0,1 0 0,-1 0 0,1 0 0,-1 0 0,2-3 0,17-29 6,-2 5-4,-16 15-2,-1 13 0,0 0 0,0 0 0,0 0 0,0 0 0,0 0 0,0 0 0,0 1 0,0-1 0,0 0 0,0 0 0,1 0 0,-1 0 0,0 0 0,1 0 0,-1 1 0,0-1 0,1 0 0,0-1 0,4 0 0,-5 2 0,1-1 0,0 1 0,0 0 0,-1-1 1,1 1-1,-1 0 0,1-1 0,0 1 0,-1-1 0,1 1 0,-1-1 0,1 1 0,-1-1 0,1 0 0,-1 1 0,1-1 0,-1 0 0,11-11 4,-11 12-4,1 0 0,-1 0 1,1-1-1,-1 1 0,1-1 0,-1 1 0,0 0 0,1-1 0,-1 1 0,1-1 0,-1 1 1,0-1-1,1 1 0,-1-1 0,0 1 0,0-1 0,0 1 0,1-1 0,-1 0 0,0 1 0,0-1 1,0 1-1,0-1 0,0 0 0,0 1 0,0-1 0,0 0 0,0-2 0,1 0-1,-1 0 1,1 0 0,0 0-1,-1 0 1,2 0-1,1-4 1,-2 5 0,0 0-1,0 0 1,0 0 0,-1 0-1,1 0 1,0-1 0,-1 1-1,0 0 1,1 0 0,-1-1-1,0 1 1,0 0 0,0 0-1,-1-5 1,0 5 0,-4-24 0,6 25 0,-1-1 0,0 1 0,0-1 0,1 1 0,-1 0 1,1-1-1,-1 1 0,1 0 0,-1 0 0,1-1 0,0 1 0,0 0 0,0 0 0,0 0 0,2-2 0,13-31 7,-14 28-7,2-1 0,6-3-7,-11 9 6,1 1 1,0-1 0,0 1-1,0-1 1,0 1 0,0-1-1,0 1 1,0 0-1,-1-1 1,1 1 0,0-1-1,0 1 1,0 0 0,-1-1-1,1 1 1,0 0-1,-1-1 1,1 1 0,0 0-1,-1 0 1,1-1 0,0 1-1,-1 0 1,1 0-1,-1-1 1,1 1 0,0 0-1,-1 0 1,0 0-1,13-7 10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1:02:47.908"/>
    </inkml:context>
    <inkml:brush xml:id="br0">
      <inkml:brushProperty name="width" value="0.2" units="cm"/>
      <inkml:brushProperty name="height" value="0.2" units="cm"/>
      <inkml:brushProperty name="color" value="#FFFFFF"/>
    </inkml:brush>
  </inkml:definitions>
  <inkml:trace contextRef="#ctx0" brushRef="#br0">1111 315 3553,'-10'-23'9248,"0"19"-9011,9 4-251,4 4 37,-3-3-31,0 0 1,0-1-1,0 1 1,0 0-1,0 0 1,0 0-1,0-1 1,0 1-1,0 0 1,-1 0-1,1-1 0,0 1 1,-1 0-1,1-1 1,0 1-1,-1 0 1,1-1-1,-1 1 1,1 0-1,-1-1 1,1 1-1,-1-1 1,1 1-1,-2 0 1,-6 10-15,-40 96-10,-45 87 4,29-61 29,48-92 52,-3-2-1,-38 61 1,57-100-19,0 0 1,0 0-1,0 1 1,0-1-1,0 0 0,0 0 1,0 1-1,-1-1 0,1 0 1,0 0-1,0 0 0,0 1 1,0-1-1,0 0 0,0 0 1,0 0-1,-1 1 0,1-1 1,0 0-1,0 0 1,0 0-1,-1 0 0,1 1 1,0-1-1,0 0 0,0 0 1,-1 0-1,1 0 0,0 0 1,0 0-1,-1 0 0,1 0 1,0 0-1,0 0 0,0 0 1,-1 0-1,1 0 0,0 0 1,0 0-1,-1 0 1,1 0-1,1-13 427,10-26-530,-10 35 161,78-235-49,-30 113-29,17-55 13,-56 153-71,-11 29 35,1 1 0,-1 0 0,0-1 1,1 1-1,-1-1 0,0 1 0,0-1 0,0 0 0,0 1 0,0-1 0,-1 0 0,-1 2 0,-7 8-31,-27 43-57,-33 63 1,7-10 36,-85 115 25,-79 134 76,165-259 45,47-78-62,10-15-26,8-11-34,3-1 36,0 0-1,1 0 0,-1 0 0,13-10 0,5-6-4,102-143-10,-10 12 6,-16 39 48,145-130 1,-205 207-38,-32 29-8,1 1 0,0 0 0,1 1 0,17-13 0,-19 18-39,-7 5-38,-12 10-53,-35 26 70,3 1 1,-66 77 0,77-82 51,-74 82 1,-130 186 0,214-268 13,-2 4 9,-2-2-1,-1-1 0,-33 34 0,15-28 8,29-28-6,1 1-1,0 1 1,-22 29 0,48-58-31,1 1 1,18-17-1,18-20 36,-20 16-7,-2-1 1,-2-1-1,26-52 0,-20 36 6,1 1 1,4 2-1,1 1 0,53-55 0,-47 55 7,-42 48-22,0 0-1,0 0 1,0 0-1,0 0 1,0 0 0,1-1-1,-1 1 1,0 0-1,0 0 1,0 0-1,0 0 1,0 0-1,0-1 1,0 1-1,0 0 1,0 0-1,0 0 1,1 0-1,-1 0 1,0-1-1,0 1 1,0 0-1,0 0 1,0 0 0,0 0-1,0-1 1,0 1-1,0 0 1,0 0-1,-1 0 1,1 0-1,0-1 1,0 1-1,0 0 1,0 0-1,0 0 1,0 0-1,0 0 1,0-1-1,0 1 1,0 0-1,-1 0 1,1 0 0,0 0-1,0 0 1,0 0-1,0 0 1,0 0-1,-1-1 1,1 1-1,0 0 1,0 0-1,0 0 1,0 0-1,0 0 1,-1 0-1,1 0 1,0 0-1,0 0 1,0 0-1,0 0 1,-1 0 0,1 0-1,-12 2-110,-27 26-2,0 2 0,-46 46 0,64-56 96,-326 312 59,332-314-22,13-16-11,1 0 1,-1 1-1,1-1 0,-1 0 1,0 0-1,0 0 0,0-1 1,0 1-1,0 0 0,0-1 0,0 1 1,-1-1-1,1 0 0,0 1 1,-4 0-1,15-25 299,7-3-304,1 0-1,1 1 1,41-44 0,-18 23 0,-1-2 11,3 2 0,88-74 0,-127 116-12,-1 3-1,-1-1 0,0 1 1,1-1-1,-1 0 0,0 0 0,0 0 1,0 0-1,0 0 0,0 0 1,-1-1-1,1 1 0,-1 0 0,1-1 1,-1 0-1,1-3 0,-2 6-1,0-1 0,0 1 0,0 0 0,0-1 0,-1 1 0,1-1 0,0 1 0,0 0-1,0-1 1,-1 1 0,1 0 0,0-1 0,-1 1 0,1 0 0,0-1 0,-1 1 0,1 0-1,0 0 1,-1-1 0,1 1 0,-1 0 0,1 0 0,0 0 0,-1 0 0,1-1 0,-1 1-1,1 0 1,-1 0 0,1 0 0,0 0 0,-1 0 0,1 0 0,-1 0 0,1 0 0,-1 0-1,1 0 1,-1 1 0,1-1 0,0 0 0,-1 0 0,-16 6-53,-27 31-79,12-13 120,1 1 0,-39 40 0,-47 64 31,66-71 1,-41 36 20,52-55-32,25-26-7,12-12 0,1 1-1,-1 0 1,1 0 0,0 0-1,0 0 1,0 1 0,-3 3-1,41-17-204,10-11 191,-2-3-1,-1-1 1,50-39 0,-71 49 10,171-129 6,87-61 25,-259 192-25,171-103 21,-187 116-1,-11 9 23,-15 13 30,19-20-75,-42 43 2,1 2-1,-51 72 0,-60 112 11,83-121-7,-16 35 11,82-132 0,6-8 26,16-13 79,22-23-1,-12 2-99,-1-2 0,-1-1 1,-2 0-1,19-38 0,-4 9-4,6-10 0,61-92 42,-75 122-35,63-67 0,-71 85-17,21-20 16,-51 55-53,0 0 1,1 1-1,-7 14 0,-9 16 9,-2 1 19,3 1-1,-20 54 0,-24 97 29,15-41-11,48-146-21,0-1 0,1 1 0,0 0 0,0 0 0,1 0 0,-1 10 0,3-19 15,0-1-1,-1 1 1,1 0-1,0-1 1,0 1-1,0 0 1,0-1-1,0 1 1,0 0 0,0 0-1,0 0 1,0 0-1,2-1 1,9-9 37,5-16-4,0-1-1,-2 0 1,-2-1 0,17-49-1,-11 29-8,71-138 76,2-8 20,-78 159-87,23-67 106,-32 86-71,-1 1-1,-1-1 0,-1 0 1,1-26-1,-3 11 118,-2 0 0,-1 1 0,-1-1 0,-15-56 0,18 83-194,0 0 0,1 0 0,0-1 0,0 1 0,1-7 0,-1-4 0,8-18-2,-7 31 0,1 0 1,-1 0-1,0 0 1,0 0 0,-1 0-1,1-1 1,-1 1-1,1 0 1,-1 0 0,0 0-1,0-1 1,0 1 0,-1 0-1,1 0 1,-1 0-1,0-1 1,-2-4 0,2 7-4,-1-2-5,0 0 0,0 0 0,1 0 0,-1 0 0,1 0-1,-1-1 1,1 1 0,0 0 0,0-5 0,-12-12 70,10 11-50,1 1-1,-1 1 0,-8-15 1,8 14-65,2 7 43,1 0 1,0 0-1,0 0 0,0 0 1,-1 0-1,1 1 0,0-1 0,-1 0 1,1 0-1,-1 0 0,1 1 1,-1-1-1,0 0 0,1 1 0,-1-1 1,1 0-1,-1 1 0,0-1 1,0 1-1,1-1 0,-1 1 0,0-1 1,0 1-1,0-1 0,0 1 1,1 0-1,-2-1 0,1 1 1,1 1 0,-1-1 0,1 0 0,0 0-1,-1 0 1,1 0 0,-1 0 0,1 1 0,0-1 0,-1 0-1,1 0 1,0 1 0,-1-1 0,1 0 0,0 1 0,-1-1-1,1 0 1,0 1 0,0-1 0,-1 0 0,1 1 0,0-1 0,0 0-1,0 1 1,0-1 0,-1 1 0,1-1 0,0 0 0,0 1-1,0-1 1,0 1 0,0-1 0,0 1 0,1 18-37,-1-14 18,21 169-86,-19-166 111,-1 1 0,1 0 0,0-1-1,5 13 1,5 17 13,-12-31 491,-7-12 813,-6-8-901,2 3-401,0 0 1,1-1 0,0 0 0,0 0-1,-8-16 1,17 24-19,-1 1 1,1-1-1,0 0 0,0 0 0,0 0 1,0 0-1,0-1 0,1 1 0,0 0 1,-1 0-1,1 0 0,0 0 0,1-4 0,-1-6-8,1-2-568,1 31-896,1 2 1284,4 12-97,23 120-67,-29-143 363,-1-8-4,0 1 1,0 0-1,0 0 0,-1 0 0,1 0 1,0 0-1,0 0 0,0 0 0,-1-1 1,1 1-1,0 0 0,0 0 0,0 0 1,-1 0-1,1 0 0,0 0 0,0 0 1,-1 0-1,1 0 0,0 0 1,0 0-1,0 1 0,-1-1 0,1 0 1,0 0-1,0 0 0,0 0 0,-1 0 1,1 0-1,0 0 0,0 0 0,0 1 1,0-1-1,-1 0 0,1 0 0,0 0 1,0 0-1,0 1 0,0-1 0,0 0 1,0 0-1,0 0 0,-1 0 0,1 1 1,0-1-1,0 0 0,0 0 0,0 1 1,0-1-1,0 0 0,0 0 0,0 0 1,0 1-1,0-1 0,0 0 1,0 0-1,0 0 0,0 1 0,0-1 1,0 0-1,1 0 0,-1 0 0,0 15 3085</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1:03:14.511"/>
    </inkml:context>
    <inkml:brush xml:id="br0">
      <inkml:brushProperty name="width" value="0.2" units="cm"/>
      <inkml:brushProperty name="height" value="0.2" units="cm"/>
      <inkml:brushProperty name="color" value="#FFFFFF"/>
    </inkml:brush>
  </inkml:definitions>
  <inkml:trace contextRef="#ctx0" brushRef="#br0">245 4334 4401,'0'0'8487,"-3"0"-8430,3 0-47,1 0 0,-1 0-1,0-1 1,1 1 0,-1 0-1,0-1 1,1 1 0,-1 0-1,0 0 1,0-1 0,1 1-1,-1-1 1,0 1 0,0 0-1,0-1 1,1 1 0,-1-1-1,0 1 1,0 0 0,0-1-1,0 1 1,0-1 0,0 1 0,0-1-1,0 1 1,0 0 0,0-1-1,0 1 1,0-1 0,0 1-1,0-1 1,-6-20 233,5 19-234,1 2-9,1-2 2,-1 1 0,0 0-1,0 0 1,0 0 0,0 0-1,0 0 1,0 0 0,0 0 0,0-1-1,0 1 1,-1 0 0,1 0 0,0 0-1,-1 0 1,1 0 0,-1 0 0,1 0-1,-1 0 1,1 0 0,-1 0-1,0 0 1,-1-1 0,2 2-2,0 0 0,0 0 0,0-1 0,0 1 0,-1 0 0,1 0 0,0 0 0,0 0 0,0-1 0,0 1 0,0 0 1,0 0-1,0 0 0,0 0 0,1-1 0,-1 1 0,0 0 0,0 0 0,0 0 0,0 0 0,0-1 0,0 1 0,0 0 0,0 0 0,0 0 0,0 0 0,0 0 0,1-1 0,-1 1 0,0 0 1,0 0-1,0 0 0,0 0 0,0 0 0,1 0 0,-1 0 0,0 0 0,0 0 0,0-1 0,1 1 0,-1 0 0,0 0 0,0 0 0,0 0 1,0 0-1,0 0 0,1 0 0,-1 0 0,0 0 0,0 0 0,0-1 0,0 1 0,0 0 0,0 0 0,0 0 1,1 0-1,-1 0 0,0-1 0,0 1 0,0 0 0,0 0 0,0 0 0,0 0 0,0-1 0,0 1 0,0 0 1,0 0-1,0 0 0,0 0 0,0 0 0,0-1 0,0 1 0,0 0 0,0 0 0,0 0 0,0 0 0,0-1 0,0 1 1,0 0-1,-1 0 0,1 0 0,0 0 0,0 0 0,0-1 0,0 1 0,0 0 0,0 0 0,0 0 0,-1 0 1,-15-19 39,16 19-40,0 0 1,0 0 0,-1-1 0,1 1 0,0 0 0,0 0-1,0 0 1,0 0 0,0 0 0,0 0 0,0-1 0,0 1-1,0 0 1,0 0 0,0 0 0,0 0 0,0 0 0,0-1-1,0 1 1,0 0 0,0 0 0,0 0 0,0 0 0,0-1-1,0 1 1,0 0 0,0 0 0,0 0 0,0 0 0,0 0-1,0-1 1,0 1 0,0 0 0,0 0 0,0 0 0,1 0-1,-1 0 1,0 0 0,0 0 0,0-1 0,0 1 0,0 0 0,0 0-1,1 0 1,-1 0 0,0 0 0,0 0 0,0 0 0,0 0-1,1 0 1,2-2 46,-4 1-10,0 0-1,-1 0 1,1-1 0,0 1 0,0 0-1,0 0 1,0-1 0,0 1 0,0-1-1,0 1 1,0-1 0,0-2 0,-7-9-34,-1-2 19,7 12-20,8-5 3,-8 5-3,1 2-2,-7-27 17,7 24 2,0 0-1,-1 0 0,1 0 1,1 0-1,-1 0 0,1 0 1,-1 0-1,1 0 0,0 0 1,1 0-1,0-7 0,-1 11-17,0-1 0,1 0 1,-1 0-1,0 0 0,0 0 0,0 0 0,0 1 0,0-1 0,0 0 0,-1 0 0,1 0 0,0 0 0,0 0 0,-1 1 0,1-1 0,0 0 0,-1 0 0,1 1 0,-1-1 0,1 0 0,-1 0 0,1 1 0,-1-1 0,1 1 0,-1-1 0,0 0 0,1 1 0,-1-1 0,0 1 0,1 0 0,-3-1 0,2 0 1,0 0 0,1 1 0,-1-1-1,0 0 1,0 1 0,0-1 0,0 0-1,1 0 1,-1 0 0,0 0 0,1 0-1,-1 0 1,0 0 0,1 0 0,-1 0-1,1 0 1,0 0 0,-1 0 0,1 0-1,0 0 1,0 0 0,-1-2 0,3-5 2,-1 5-1,0 0-1,-1 1 0,1-1 1,-1 0-1,0 0 0,0 0 1,0 0-1,0 0 0,0 0 0,-1 0 1,1 0-1,-2-3 0,1 3 1,0 0-1,0 0 0,0 0 0,0 0 0,1 0 0,0 0 0,-1 0 1,1 0-1,0 0 0,0 0 0,1 0 0,-1 0 0,1 0 1,-1 0-1,1 1 0,0-1 0,1-3 0,-1 4-1,-1 0 0,0 1-1,0-1 1,0 0 0,0 0-1,-1 0 1,1 1 0,0-1-1,-1 0 1,1 1 0,-1-1-1,1 0 1,-1 1 0,0-1-1,0 0 1,0 1 0,0 0 0,-2-3-1,-7-19 18,6 8-16,3 13 1,0-1 0,1 0 0,-1 0 0,1 0 0,-1 0 0,1 0 0,0 0 0,0 0 0,0-1-1,2-4 1,-2 7 21,0-1 0,1 0 0,-1 1 0,0-1 0,0 1 0,0-1 0,-1 1 0,1-1 0,0 1 0,0-1-1,-1 1 1,1-1 0,-1 1 0,0-1 0,1 1 0,-1-1 0,0 1 0,-1-2 0,1 1-6,0 1-1,0-1 1,0 0 0,0 0 0,0 1 0,0-1 0,1 0 0,-1 0-1,1 0 1,0 1 0,-1-1 0,1 0 0,0-3 0,-5-59 19,-5-8 4,6 54-30,3 17-10,0-1-1,1 0 1,-1 1-1,1-1 1,0 0-1,-1 1 0,1-1 1,0 0-1,0 0 1,0 1-1,0-1 1,0 0-1,1-3 1,0 3-1,-1 0 1,-1 0 0,1-1-1,0 1 1,0 0-1,-1 0 1,1 0 0,-1 0-1,0 0 1,-1-4 0,-5-17 13,0-3 3,-11-8 9,17 32-25,-1-1 1,1 1-1,1-1 1,-1 1-1,0-1 1,1 0-1,-1 1 1,1-1-1,0 0 1,0 1-1,0-1 1,0 0-1,0 0 1,1-3-1,-1 5 0,0 0-1,0 0 1,0 0-1,0 0 1,0 0 0,-1 0-1,1 0 1,0 0-1,-1 0 1,1 0-1,-1 1 1,1-1-1,-1 0 1,1 0-1,-1 0 1,0 0-1,1 1 1,-1-1-1,0 0 1,1 1-1,-3-2 1,2 1 0,0 1-1,1-1 1,-1 0 0,0 0-1,0 1 1,1-1 0,-1 0-1,0 0 1,1 0 0,-1 0-1,1 0 1,-1 0-1,1 0 1,-1 0 0,1 0-1,0 0 1,-1 0 0,1 0-1,0 0 1,0-2 0,4-13 11,-3 14-11,0 0 0,0 0 0,-1 0-1,1 1 1,-1-1 0,0 0 0,1 0 0,-1 0-1,0 0 1,0 0 0,0 0 0,0 0-1,-1 0 1,1 0 0,0 0 0,-1 0 0,1 0-1,-1 1 1,0-1 0,0 0 0,0 0 0,-1-2-1,1 2 3,0-1-1,-1 1 1,1-1 0,0 0-1,1 0 1,-1 0-1,0-4 1,1 4 1,-1 0 0,1 0 0,-1 1 0,0-1 0,0 0 0,0 1 0,0-1 1,-1-2-1,-1 0-2,1 0 0,0 0 1,1-1-1,-1 1 0,1 0 1,0-1-1,1 1 0,-1-1 1,1 0-1,0 1 0,0-1 1,2-7-1,-2 10-2,0 2 0,1-1 0,-1 1 0,0 0 0,1-1 0,-1 1 0,1 0 0,0-1 0,-1 1 0,1 0 0,0 0 0,0-1 0,0 1 0,1-1 0,-1 1 0,0 0 1,-1 1-1,1-1 0,0 1 0,-1-1 0,1 0 0,-1 1 1,1-1-1,-1 0 0,0 0 0,1 1 0,-1-1 1,1 0-1,-1 0 0,0 0 0,0 0 0,0 1 1,0-1-1,1 0 0,-1 0 0,0 0 0,0 0 1,-1 0-1,1 1 0,0-1 0,0 0 0,0 0 0,0 0 1,-1 0-1,1 1 0,0-1 0,-1 0 0,1 0 1,-1 1-1,0-2 0,-1-2 52,0 0-1,1 0 1,0-1 0,-1 1-1,2 0 1,-1 0 0,0-1-1,1 1 1,0-1 0,0-7-1,0-11 257,2 7-258,-1 14-46,-1 0 0,1 0-1,-1 1 1,1-1 0,-1 0-1,0 0 1,0 0 0,0 0-1,0 0 1,0 0 0,-1 0-1,1 0 1,-1-3 0,0 4-4,0-1 1,0-1 0,0 1 0,0 0 1,0-1-1,0 1 0,1-1 0,-1 1 0,1-1 1,0 1-1,-1-1 0,1 1 0,0-1 0,1 0 1,-1 1-1,0-1 0,1 1 0,-1-1 0,1 1 1,0-1-1,1-2 0,-1 1 0,1-1 0,-1 1-1,-1-1 1,1 1 0,-1-1 0,0 0 0,0 1-1,0-1 1,0 1 0,-1-1 0,-1-6 0,0 4 0,1-1 0,1 1 0,-1-1 0,2-10 0,14-103 7,-14 118-8,0 0 0,0 1 0,0-1 0,0 1 0,0 0 0,0-1 0,1 1 0,-1 0 0,1 0 0,1-2 0,-1 2 0,-1 0 0,1 0 0,-1 0 0,1 0 0,-1 0 0,0 0 0,0 0 0,0 0 0,0 0 0,-1-1 0,1 1 0,0 0 0,-1-1 0,0 1 0,1-3 0,-3-10-2,2 13 1,-1 0 1,1 0-1,0 0 1,0 0 0,0-1-1,0 1 1,0 0-1,0 0 1,0 0-1,1 0 1,-1 0-1,1 0 1,1-3 0,-1 2 0,0-1 0,0 1 1,0-1-1,0 0 1,0 0-1,-1 1 1,1-7-1,-1 6 1,0 1-1,0-1 1,1 1-1,0-1 0,-1 0 1,1 1-1,1-1 1,-1 1-1,2-5 1,-2 6-1,0 1 0,-1 0 0,1-1 0,-1 1 0,1-1 0,-1 0 0,0 1 0,1-1 0,-1 1 0,0-1 0,0 1 0,-1-4 0,1 3 0,0 1 0,0-1 0,0 0 0,0 1 0,0-1 0,0 0 0,0 1 0,1-1 0,-1 1 0,1-1 0,-1 0 0,1 1 0,1-3 0,-1 2 0,0 0 1,1 0-1,-1 0 0,0 0 1,0-1-1,0 1 1,0 0-1,-1-1 1,1 1-1,-1 0 1,1-1-1,-1 1 1,0-1-1,0 1 1,0-1-1,0-2 1,0-1 0,0 0 0,0-1 1,1 1-1,0 0 0,2-6 1,-1 7-2,-1-1 0,0 1 0,0 0 0,-1 0 1,1-1-1,-2-5 0,1 8 1,-1-1 1,1 1 0,-1-1-1,1 1 1,0-1-1,0 1 1,1-1-1,-1 1 1,1-1-1,-1 1 1,1 0-1,0-1 1,1 1-1,-1 0 1,0-1-1,1 1 1,0 0 0,0 0-1,4-5 1,-6 7-2,1 0 1,0 0-1,-1 0 1,1 0-1,-1 0 1,1 0-1,-1 0 1,0 0-1,1 0 1,-1 0-1,0-1 1,0 1-1,0 0 1,0 0-1,0 0 1,0-1-1,0 1 1,0 0-1,0 0 1,-1 0 0,1 0-1,0-1 1,-1 1-1,1 0 1,-1 0-1,1 0 1,-2-2-1,1 2 1,0-1-1,1 1 1,-1 0-1,0-1 0,1 1 1,-1-1-1,1 1 1,0-1-1,-1 0 1,1 1-1,0-1 1,0 1-1,0-1 0,0 0 1,0 1-1,1-1 1,-1 1-1,0-1 1,1 1-1,0-2 1,1-1-1,-1 1 1,0 0 0,0-1 0,0 1-1,0-1 1,0 1 0,-1-1 0,0 1-1,1-1 1,-1 1 0,-1-6 0,1 4 0,0 0 1,0 0-1,0 0 1,1 0 0,1-6-1,1 0 89,0 1-1,0-1 0,-1 1 1,-1-1-1,0 0 0,0 0 1,-2-21-1,1 30-88,0 1 0,0-1-1,0 1 1,1-1 0,-1 0-1,1 1 1,-1-1 0,1 1 0,-1-1-1,2-1 1,-1 2-1,0 0 0,-1 0 1,1 0-1,-1 0 0,0 0 0,1 0 0,-1 0 0,0 0 0,1 0 1,-1 0-1,0 0 0,0 0 0,0 0 0,0 0 0,0 0 0,0 0 1,0 0-1,0 0 0,0 0 0,-1 0 0,1 0 0,0 0 0,-1 0 0,1 0 1,0 0-1,-1 0 0,0-1 0,0 1 1,0 0-1,1 0 1,-1 0 0,0 0 0,1 0-1,-1 0 1,1 0 0,0 0-1,-1-1 1,1 1 0,0 0-1,0 0 1,0 0 0,-1-1-1,1 1 1,0 0 0,1 0-1,-1-1 1,0 1 0,0 0 0,0 0-1,1 0 1,-1-1 0,1 1-1,-1 0 1,1 0 0,-1 0-1,1 0 1,0 0 0,0-1-1,7-32 10,-7 31-10,0 3 0,-1-1 0,1 1 0,-1-1 0,0 1 0,1-1 0,-1 1 0,0-1 0,1 1 0,-1-1 0,0 1 0,0-1 0,1 1 0,-1-1 0,0 0 0,0 1 0,0-1 0,0 0 0,0 1 0,0-1 0,0 1 0,0-1 0,0 0 0,0 1 0,0-1 0,0 1 0,0-1 0,-1 0 0,1 1 0,0-1 0,0 1 0,-1-1 0,1 1 0,0-1 0,-1 1 0,0-2 0,1 2 0,-1-1 0,1 0 0,0 1 0,-1-1 0,1 1 0,0-1 0,0 0 0,0 0 0,0 1 0,-1-1 0,1 0 0,0 1 0,0-1 0,0 0 0,1 1 0,-1-1 0,0 0 0,0 1 0,0-1 0,0 0 0,1 1 0,-1-1 0,0 0 0,1 0 0,12-18 0,-1 0 1,-11 18 0,-1 0-1,0 0 0,0-1 1,0 1-1,0 0 1,0 0-1,-1 0 1,1 0-1,0 0 0,-1 0 1,1 0-1,0 0 1,-1-1-1,1 1 1,-2-1-1,2 1 0,-1 1 0,1-1 0,-1 0 0,1 1 0,0-1 0,-1 0 0,1 0 0,0 0 0,0 1 0,-1-1 0,1 0 0,0 0 0,0 0 0,0 1 0,0-1 0,0 0 0,0 0 0,0 0 0,0 0 0,0 1 0,1-1 0,-1 0 0,1-1 0,5-7 0,9-14 0,-14 22 0,-1 0 0,0 0 0,1 0 0,-1 1 0,0-1 0,1 0 0,-1 0 0,0 0 0,0 0 0,0 0 0,0 0 0,0 0 0,0 0 0,0 0 0,0 0 0,0 0 0,0 0 0,-1 0 0,1 0 0,0 0 0,-1 0 0,0-1 0,0 1 0,1 0 0,-1 0 0,1 0 0,-1 0 1,1 0-1,0 0 0,-1 0 0,1 0 0,0 0 0,0 0 1,0 0-1,0 0 0,0 0 0,0 0 0,0 0 1,0 0-1,0 0 0,0 0 0,1-2 0,11-21 7,-10 21-6,0-1 0,0 1-1,0-1 1,-1 0 0,1 1-1,-1-1 1,1-4 0,0-2-1,-2 5 2,0 1-1,1-1 1,0 1-1,0 0 0,0-1 1,0 1-1,1 0 1,0 0-1,0 0 0,0 0 1,3-4-1,-3 5 6,0 0 1,-1 0-1,1-1 1,-1 1-1,1 0 0,-1-1 1,0 1-1,-1-1 1,1 1-1,0-1 0,-1 0 1,0-3-1,1 2 7,-1-1 0,1 1 0,0 0 0,3-9-1,6-5 19,-9 18-31,1-1 1,-1 0 0,0 0 0,0 0 0,0 0-1,0 0 1,-1 0 0,1 0 0,0 0 0,-1 0-1,1 0 1,-1 0 0,0-1 0,0 1 0,0 0-1,0 0 1,0 0 0,0-3 0,-1 4-2,1 0 0,0 0 0,0 0 0,0-1 0,0 1 1,0 0-1,0 0 0,0 0 0,0 0 0,1-1 0,-1 1 0,0 0 0,1 0 0,-1 0 1,1 0-1,-1 0 0,1 0 0,0 0 0,-1 0 0,1 0 0,0 0 0,0 0 0,-1 0 1,1 0-1,0 1 0,0-1 0,0 0 0,2 0 0,1-3 3,-3 2-2,1 0 0,-1 0-1,0 0 1,0 0-1,0 0 1,0-1 0,-1 1-1,1 0 1,-1-1-1,1 1 1,-1 0-1,0-1 1,0 1 0,0-4-1,3-15 9,40-121 75,-10 36 431,-14 51-507,-14 35 3,2 1 1,8-19-1,61-129 388,-54 132-343,-18 24-44,1-1 1,1 1-1,7-11 1,6-13 9,-14 25-21,0 1 1,1 0-1,0 0 0,8-9 1,2-1-2,0-9-8,-12 21 12,-1 1 0,1 0 0,8-11 0,8-10 8,-15 20 69,0 0 0,0 1 1,9-10-1,-10 14-54,-1-1 1,0 1-1,0-1 0,-1 0 0,1-1 0,-1 1 1,1 0-1,-1-1 0,0 1 0,0-1 0,0 1 1,-1-1-1,1 0 0,1-7 0,-3 9-25,1 0 1,0 1-1,0-1 0,0 0 0,0 0 0,1 1 0,-1-1 1,0 1-1,1-1 0,-1 1 0,1 0 0,-1-1 1,1 1-1,2-1 0,-2 1-1,-1 0 0,1 0 0,0-1-1,-1 1 1,1 0 0,0-1 0,-1 1 0,0-1 0,1 0 0,-1 1 0,0-1 0,0 0 0,0 0 0,0 0-1,0 0 1,1-3 0,-2 3-1,1 0 0,0 0 0,-1 0 0,1 0 0,0 0 0,0 0 0,0 0 0,1 0 0,-1 1 0,0-1 0,1 0 0,-1 1 0,1-1 0,-1 1 0,3-2 0,14-18 0,-6 10 0,-11 11 0,-1 0 0,1-1 0,-1 1 0,1 0 0,-1-1 0,1 1 0,-1 0 0,1-1 0,-1 1 0,1-1 0,-1 1 0,1-1 0,-1 1 0,0-1 0,1 1 0,-1-1 0,0 1 0,0-1 0,1 1 0,-1-1 0,0 0 0,0 1 0,0-1 0,0 0 0,1 1 0,-1-1 0,0 1 0,0-1 0,0 0 0,-1 1 0,1-1 0,0 0 0,0 1 0,0-1 0,0 1 0,0-1 0,-1 0 0,1 1 0,0-1 0,-1 1 0,0-1 0,1 0 0,0 1 0,0-1 0,0 1 0,0 0 0,0-1 0,0 1 0,1-1 0,-1 1 0,0 0 0,0-1 0,0 1 0,0 0-1,0-1 1,0 1 0,1 0 0,-1-1 0,0 1 0,0 0 0,1-1 0,-1 1 0,0 0 0,0-1 0,1 1 0,-1 0 0,0 0 0,1 0 0,-1-1 0,1 1 0,15-9-4,4-3 1,-9-4 3,-8 12 0,0-1 0,1 1 0,-1-1 0,1 1 0,0 0 0,0 1 0,0-1 0,9-5 0,-11 8 1,-1-1-1,1 1 1,0-1-1,-1 1 0,1-1 1,-1 0-1,0 0 1,1 1-1,-1-1 1,0 0-1,1-4 0,-1 4 1,0 1 0,-1-1-1,1 0 1,0 1 0,0-1-1,0 1 1,0-1 0,1 1-1,-1-1 1,0 1-1,0 0 1,1 0 0,-1-1-1,1 1 1,-1 0 0,4-1-1,-2 1 2,-1 0 0,0 1-1,0-1 1,0 0 0,1-1 0,-1 1-1,0 0 1,0 0 0,-1-1 0,1 1-1,0-1 1,0 0 0,-1 0 0,1 1-1,-1-1 1,0 0 0,1 0 0,-1 0-1,0-1 1,0 1 0,0 0-1,0-3 1,1 2-1,0 0-1,1 0 0,-1 0 1,0 0-1,1 0 0,0 1 1,0-1-1,3-2 0,13-13 4,9-17 7,-15 19 1,-12 15-6,0 0 0,0-1 1,0 1-1,0 0 0,0-1 1,1 1-1,-1 0 0,0 0 1,1 0-1,-1 0 1,0 0-1,4-1 0,-5 2-2,0 0 0,0 0 0,0 0-1,0 0 1,0 0 0,0 0 0,0 0-1,0 0 1,1 0 0,-1 0 0,0-1-1,0 1 1,0 0 0,0 0 0,0 0-1,0 0 1,0 0 0,0 0 0,0 0-1,0 0 1,0-1 0,0 1-3,0 0-1,0 0 1,0 0-1,0 0 1,0 0 0,0 0-1,0 0 1,0 0 0,0 0-1,0 0 1,0 0-1,-1 0 1,1 0 0,0 0-1,0 0 1,0 0 0,0 0-1,0 0 1,0 0-1,0 0 1,0 0 0,0 0-1,0 0 1,0 0 0,-1 0-1,1 1 1,0-1-1,0 0 1,0 0 0,0 0-1,0 0 1,0 0 0,0 0-1,0 0 1,0 0-1,0 0 1,0 0 0,0 0-1,0 0 1,0 0 0,0 1-1,0-1 1,0 0-1,0 0 1,0 0 0,0 0-1,0 0 1,0 0 0,0 0-1,0 0 1,0 0-1,0 0 1,0 0 0,0 1-1,0-1 1,0 0 0,0 0-1,0 0 1,0 0-1,0 0 1,0 0 0,0 0-1,0 0 1,-3-5 42,3 7-20,1-1-21,1 2 20,-2-3-22,0 0 0,0 0-1,0 0 1,0 0 0,0 0-1,0 0 1,0 0 0,0 0-1,0 0 1,0 0 0,0 0-1,0 0 1,0 0 0,1 0-1,-1 0 1,0 0 0,0 1 0,0-1-1,0 0 1,0 0 0,0 0-1,0 0 1,0 0 0,0 0-1,0-1 1,0 1 0,0 0-1,0 0 1,0 0 0,0 0 0,0 0-1,0 0 1,0 0 0,0 0-1,1 0 1,-1 0 0,0 0-1,0 0 1,0 0 0,0 0-1,0 0 1,0 0 0,0 0 0,0 0-1,0 0 1,0 0 0,0 0-1,0 0 1,0 0 0,0 0-1,0 0 1,0 0 0,0 0-1,0-1 1,0 1 0,0 0 0,0 0-1,0 0 1,0 0 0,0 0-1,0 0 1,0 0 0,-1-4-12,0 2-28,1 4-3,2 4-26,-2-8 65,-1 0 12,1 2-8,0 0 1,0 0 0,0 0 0,0 0-1,0 0 1,0 1 0,0-1 0,0 0-1,0 0 1,0 0 0,0 0 0,-1 0 0,1 0-1,0 0 1,0 0 0,0 0 0,0 0-1,0 0 1,0 0 0,0 0 0,0 0-1,0 0 1,0 0 0,0 1 0,0-1-1,0 0 1,0 0 0,0 0 0,-1 0-1,1 0 1,0 0 0,0 0 0,0 0 0,0 0-1,0 0 1,0 0 0,0 0 0,0 0-1,0 0 1,0 0 0,0 0 0,0 0-1,-1 0 1,1 0 0,0-1 0,0 1-1,0 0 1,0 0 0,0 0 0,0 0-1,0 3 30,1-4 12,0-5-310,-1 7 200,0-1 33,0 0 1,0 0 0,0 0-1,0 0 1,0 0-1,0 1 1,0-1 0,0 0-1,0 0 1,0 0-1,0 0 1,0 1 0,0-1-1,0 0 1,0 0 0,6-7-1525,-8 8 1484,2-1 99,0 0-15,2-6 42,-2 6-78,0 0 1,0 0-1,0-1 0,0 1 0,0 0 0,0 0 1,0 0-1,0-1 0,0 1 0,0 0 1,0 0-1,0-1 0,0 1 0,1 0 0,-1 0 1,0 0-1,0-1 0,0 1 0,0 0 1,0 0-1,1 0 0,-1 0 0,0-1 1,0 1-1,0 0 0,1 0 0,-1 0 0,0 0 1,0 0-1,0 0 0,1-1 0,-1 1 1,0 0-1,0 0 0,1 0 0,-1 0 0,0 0 1,0 0-1,1 0 0,-1 0 0,0 0 1,0 0-1,0 0 0,1 0 0,-1 0 0,0 1 1,0-1-1,1 0 0,-1 0 0,0 0 1,0 0-1,0 0 0,1 0 0,-1 1 0,27-3-2865,-16 0 4168,4 3-528</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1:03:27.872"/>
    </inkml:context>
    <inkml:brush xml:id="br0">
      <inkml:brushProperty name="width" value="0.2" units="cm"/>
      <inkml:brushProperty name="height" value="0.2" units="cm"/>
      <inkml:brushProperty name="color" value="#FFFFFF"/>
    </inkml:brush>
  </inkml:definitions>
  <inkml:trace contextRef="#ctx0" brushRef="#br0">2 0 2264,'-2'7'9207,"10"22"-8119,-4-25-1011,-1 1 0,0-1 1,0 1-1,0 0 0,-1 0 1,4 10-1,6 13-4,45 62 925,-48-76-972,-4-6 4,1-1-1,-1 0 1,1 1 0,13 10 0,25 24 2,-32-19-22,-2-1 5,-9-21-14,-1 0-1,1 0 1,-1-1-1,0 1 0,1 0 1,0-1-1,-1 1 1,1-1-1,-1 1 0,1-1 1,0 1-1,-1-1 1,1 1-1,0-1 1,0 1-1,-1-1 0,1 0 1,0 0-1,0 1 1,0-1-1,1 0 0,-1 0 3,0 0-1,0 0 0,1 0 0,-1 0 0,0 0 0,0 0 1,0 1-1,1-1 0,-1 0 0,0 1 0,0-1 0,0 1 1,0-1-1,0 1 0,0-1 0,0 1 0,0 0 0,0 0 1,0-1-1,0 1 0,0 0 0,0 0 0,0 0 0,-1 0 1,1 0-1,0 0 0,-1 0 0,1 0 0,-1 0 0,1 0 1,-1 1-1,1-1 0,-1 0 0,0 0 0,0 0 0,0 1 1,0-1-1,0 0 0,0 2 0,0-2 85,2 0-21,0 0 0,0 0 0,0 0 0,-1 0 0,1 0 0,-1 1 0,1-1 0,-1 0 0,1 1 0,-1 0 0,2 2 0,5 4 58,-8-7-121,1-1 0,-1 1 1,0-1-1,1 1 0,-1 0 0,0 0 1,1-1-1,-1 1 0,0 0 0,0-1 1,0 1-1,1 0 0,-1 0 0,0-1 1,0 1-1,0 0 0,0 0 0,0-1 1,-1 1-1,1 0 0,0 0 0,0-1 1,0 1-1,-1 0 0,1 0 0,-1-1-1,1 1 0,0-1-1,0 0 1,0 1 0,0-1-1,-1 0 1,1 1 0,0-1-1,0 1 1,0-1-1,0 0 1,0 1 0,0-1-1,0 0 1,0 1 0,0-1-1,0 0 1,0 1 0,0-1-1,0 1 1,1-1 0,-1 0-1,0 1 1,0-1-1,0 0 1,0 1 0,1-1-1,-1 1 1,9 2 9,-8-3-9,-1 0 0,1 1 0,-1-1 0,1 0 0,-1 0 0,1 0 0,-1 0 1,1 0-1,-1 0 0,1 1 0,-1-1 0,0 0 0,1 0 0,-1 1 0,1-1 0,-1 0 0,0 1 1,1-1-1,-1 0 0,0 1 0,1-1 0,-1 1 0,0-1 0,1 1 0,-1-1 0,0 0 1,0 1-1,0-1 0,0 1 0,1-1 0,-1 1 0,0-1 0,0 1 0,0-1 0,0 1 0,0-1 1,0 2-1,0-2-1,0 0 1,0 1-1,0-1 1,0 0-1,0 1 1,0-1-1,0 0 1,0 0-1,0 1 1,1-1-1,-1 0 1,0 0-1,0 0 1,0 1 0,0-1-1,1 0 1,-1 0-1,0 0 1,0 1-1,0-1 1,1 0-1,-1 0 1,0 0-1,0 0 1,1 0-1,-1 0 1,0 1-1,0-1 1,1 0-1,-1 0 1,3 1 15,-5 6 34,2-6-47,-1-1 1,1 1 0,0 0-1,-1 0 1,1-1 0,0 1-1,0 0 1,-1 0 0,1-1 0,0 1-1,0 0 1,0 0 0,0-1-1,0 1 1,0 0 0,0 0-1,0 0 1,1-1 0,-1 1-1,0 1 1,9 4 21,-1 1 18,-8-7-44,0 0 1,0 0-1,0 1 1,0-1-1,0 0 1,0 0-1,0 0 1,0 0-1,0 1 1,1-1-1,-1 0 1,0 0-1,0 0 0,0 0 1,0 1-1,0-1 1,0 0-1,0 0 1,0 0-1,-1 1 1,1-1-1,0 0 1,0 0-1,0 0 1,0 0-1,0 1 1,0-1-1,0 0 1,0 0-1,0 0 1,0 0-1,-1 0 1,1 1-1,0-1 1,0 0-1,0 0 0,0 0 1,0 0-1,-1 0 1,1 0-1,0 1 3,0 0-1,0 1 1,0-1-1,-1 0 1,1 0-1,1 0 1,-1 0-1,0 0 0,0 0 1,0 0-1,1 0 1,-1 0-1,0 0 1,1 0-1,-1 0 0,1 0 1,-1 0-1,1-1 1,-1 1-1,1 0 1,0 0-1,0 1 1,2 3 22,7 5 20,-9-10-42,0 0 0,0 0 0,-1 1-1,1-1 1,0 1 0,-1-1 0,1 0 0,-1 1 0,1-1 0,-1 1 0,1-1-1,0 1 1,-1 0 0,0-1 0,1 1 0,-1 0 0,1-1 0,-1 1 0,0 0-1,1-1 1,-1 1 0,0 0 0,0-1 0,0 1 0,0 0 0,1 0-1,-1-1 1,0 1 0,0 0 0,0 0 0,-1-1 0,1 1 0,0 0 0,0 0-1,0-1 1,0 1 0,-1 0 0,1 0 0,-1 0 0,1 0-1,0-1 0,0 0 0,-1 1 0,1-1-1,0 1 1,0-1 0,0 0 0,0 1 0,0-1 0,0 1 0,0-1 0,0 0 0,0 1 0,0-1 0,0 1 0,0-1 0,0 1 0,0-1 0,0 0 0,1 1-1,-1-1 1,0 1 0,0-1 0,0 0 0,1 1 0,-1-1 0,0 0 0,0 1 0,1-1 0,-1 0 0,0 1 0,1-1 0,-1 0 0,0 0 0,1 1-1,0-1 1,17 11 25,-9-6-15,-9-5-11,0 1-1,0-1 0,0 0 0,0 0 1,0 0-1,0 0 0,0 1 0,0-1 0,0 0 1,0 0-1,0 0 0,0 0 0,0 1 1,0-1-1,0 0 0,0 0 0,0 0 0,0 0 1,0 0-1,0 1 0,-1-1 0,1 0 0,0 0 1,0 0-1,0 0 0,0 0 0,0 0 1,0 1-1,-1-1 0,1 0 0,0 0 0,0 0 1,0 0-1,0 0 0,0 0 0,-1 0 1,1 0-1,0 0 0,0 0 0,0 0 0,0 0 1,-1 0-1,1 0 0,0 0 0,0 0 0,0 0 1,-1 0-1,2 0 0,-1 0 0,0 1 1,0-1-1,1 0 0,-1 0 0,0 0 0,0 0 1,1 0-1,-1 0 0,0 1 0,0-1 0,0 0 0,1 0 1,-1 0-1,0 0 0,0 1 0,0-1 0,1 0 1,-1 0-1,0 1 0,0-1 0,0 0 0,0 0 1,0 1-1,0-1 0,0 0 0,0 0 0,0 1 1,0-1-1,0 0 0,0 1 0,0-1 0,0 0 1,0 0-1,0 1 0,0-1 0,0 0 0,0 0 1,0 1-1,0-1 0,0 0 0,0 0 0,0 1 1,-1-1-1,1 0 0,0 0 0,0 0 0,0 1 1,0-1-1,-1 0 0,1 0 0,0 0 0,0 1 1,0-1-1,-1 0 0,1 0 0,0 0 0,0 0 1,-1 0-1,1 0 0,0 0 0,0 1 0,-1-1 1,1 0-1,0 0 0,-1 0 0,1 0 0,-1 0 1,15 10 4,-13-1 4,-1 0-6,11 12 14,-3-9-3,-8-11-13,1 0 1,-1 0 0,1 0 0,-1 0-1,1 0 1,-1-1 0,1 1 0,0 0-1,-1 0 1,1-1 0,0 1 0,0-1-1,-1 1 1,1 0 0,0-1 0,1 1-1,-1-1 0,-1 0 0,1 1 0,-1-1 0,1 0 0,-1 1 0,1-1 0,-1 0 0,1 1 0,-1-1-1,1 1 1,-1-1 0,0 0 0,1 1 0,-1-1 0,0 1 0,1-1 0,-1 1 0,0-1 0,0 1 0,0-1-1,1 1 1,-1 0 0,0-1 0,0 1 0,0-1 0,0 1 0,0-1 0,0 1 0,0 0 0,0-1 0,0 1 0,0-1-1,0 1 1,0 0 0,-1-1 0,1 1 0,0-1 0,-1 2 0,1-2 0,0 0-1,0 1 1,0-1-1,0 1 1,0-1 0,0 0-1,0 1 1,0-1 0,0 0-1,0 1 1,0-1 0,0 1-1,0-1 1,0 0-1,0 1 1,0-1 0,1 0-1,-1 1 1,0-1 0,0 0-1,0 1 1,1-1 0,-1 0-1,0 1 1,0-1-1,1 0 1,-1 0 0,0 1-1,1-1 1,-1 0 0,1 0-1,14 5 10,-14-5-9,0 0-1,1 1 1,-1-1-1,0 0 1,0 1 0,1-1-1,-1 1 1,0-1-1,0 1 1,0-1 0,1 1-1,-1 0 1,1 1 0,-4 0 2,2-2-3,-1 0 0,1 0 1,0 0-1,0 0 0,-1 0 0,1 1 1,0-1-1,-1 0 0,1 0 0,0 0 1,0 1-1,-1-1 0,1 0 1,0 0-1,0 1 0,-1-1 0,1 0 1,0 1-1,0-1 0,0 0 1,0 0-1,0 1 0,-1-1 0,1 0 1,0 1-1,0-1 0,0 0 1,0 1-1,0-1 0,0 0 0,0 1 1,0-1-1,0 0 0,0 1 1,0-1-1,0 0 0,1 1 0,-1-1 1,0 0-1,0 1 0,0-1 1,0 0-1,0 1 0,1-1 0,-1 0 1,0 0-1,0 1 0,0-1 1,1 0-1,20 17 47,-20-15-44,1-1 1,0 1 0,0 0 0,-1 0-1,1 0 1,-1 0 0,1 0 0,-1 0-1,2 3 1,7 10 15,-3-1-9,-7-13-9,0 1 0,1-1 1,-1 0-1,1 0 0,-1 1 0,1-1 0,0 0 0,0 0 0,-1 0 0,1 0 0,2 2 1,-1-1-2,-1-1 1,1 1 0,-1-1-1,0 1 1,1 0 0,-1-1-1,0 1 1,0 0 0,0 0-1,0 0 1,0 0 0,-1 0-1,1 0 1,-1 0-1,1 2 1,7 18 5,10-2 4,-17-19-6,1 1-1,-1-1 1,1 0 0,-1 1-1,1-1 1,-1 1-1,0-1 1,0 1 0,0-1-1,0 1 1,0 0-1,0 0 1,0 0 0,0-1-1,-1 1 1,1 0-1,-1 0 1,0 0 0,1 2-1,-1 0 93,1-1-1,-1 0 0,1 1 0,0-1 1,0 0-1,0 0 0,1 0 1,2 6-1,6 16 178,-10-21-265,1-1-1,0 1 1,0 0-1,1-1 1,-1 1 0,1-1-1,3 5 1,-3-4 3,0 1 0,0-1-1,0 0 1,0 0 0,0 1 0,-1-1 0,1 6 0,0-2 31,0 0-1,1-1 0,0 1 1,0-1-1,7 11 0,-8-15-35,-1 1 0,0-1 0,0 0 0,0 1 0,0-1 0,0 8 0,5 17 23,26 77-5,-6-13-15,-10 1 61,-11-67-53,-4-19-14,0 0 1,0 0-1,1-1 1,3 8-1,7 27 35,-9-32-24,-1 1-1,9 18 1,2 1 32,13 44 0,-7-17 13,-3-8 475,-11-36-477,0 1-1,-1-1 1,0 1-1,-1 0 1,-1 0-1,0 0 1,0 1-1,-1 15 1,-1-24-49,1 0 1,0 0-1,0 0 1,1 0 0,-1 0-1,1 0 1,2 5-1,7 23 50,6 47 56,1-19-2,-7-27 53,-9-28-145,0 0 1,0-1 0,0 1-1,-1 0 1,0 0-1,1 8 1,3 5 17,-4-17-36,0 0-1,-1-1 1,1 1 0,-1 0-1,1 0 1,-1 0-1,1-1 1,-1 1 0,0 0-1,0 3 1,0 0 0,0-1 0,0 1-1,1 0 1,-1 0 0,1 0 0,0-1 0,3 9-1,3 13 16,0 25 3,-6-46-19,0 1 1,0 0 0,-1 0-1,0 9 1,2 11 11,-2-14-11,1 0 0,-3 18 0,1-19-1,0 0 0,2 22 0,-4 9 6,4-35-4,-1-1 0,-1 1 1,1 0-1,-4 12 0,4-18-2,0 1 0,0-1 0,0 0 0,1 1 0,-1-1 0,0 0 0,0 0 0,1 1 0,-1-1 0,1 0 0,-1 0 0,1 1 0,-1-1 0,1 0 0,0 0 0,1 2 0,5 13 7,-10 5 10,0 7 20,3-26-34,0-1-1,0 1 0,0-1 0,0 1 1,-1 0-1,1-1 0,-1 1 0,1-1 1,-1 1-1,1-1 0,-1 1 0,0-1 0,0 1 1,0-1-1,-1 1 0,1 0 3,0-1 0,0 0-1,1 0 1,-1 0 0,0 0 0,0 1-1,1-1 1,-1 0 0,1 1 0,-1-1-1,1 1 1,0-1 0,0 0 0,-1 1-1,1-1 1,0 1 0,0-1 0,0 1-1,1 1 1,-1 1 2,1 1-1,-1-1 1,0 1-1,0-1 1,0 0 0,0 1-1,-1-1 1,0 1-1,0-1 1,0 0 0,-1 1-1,-1 4 1,2-8-7,0 1 0,0 0 1,0-1-1,1 1 0,-1 0 0,1-1 1,0 1-1,-1 0 0,1 0 0,0-1 0,0 1 1,0 0-1,0 0 0,0-1 0,0 1 1,1 0-1,-1 0 0,0-1 0,1 1 1,0 0-1,-1-1 0,2 3 0,3 16 17,-2-4-5,-2-15-11,-1 1 1,0-1-1,1 1 0,-1-1 0,0 1 1,0-1-1,0 1 0,0-1 0,0 1 1,0 0-1,0-1 0,0 1 0,-1-1 1,1 1-1,0-1 0,-1 0 1,0 1-1,1-1 0,-1 1 0,-1 1 1,1-1-1,0-1 1,0 1-1,1-1 1,-1 1-1,1-1 1,-1 1 0,1 0-1,0-1 1,0 1-1,-1-1 1,1 1 0,0 0-1,1-1 1,-1 4-1,0-4 4,1 1 0,-1-1 0,0 1 0,0-1 1,0 1-1,0-1 0,-1 1 0,1-1 0,0 1 0,0-1 0,-1 1 0,1-1 0,-1 0 0,-1 3 0,1-1 5,0-1 0,0 1-1,0-1 1,0 1 0,1 0 0,-1 0 0,1 0 0,-1-1 0,1 1 0,0 0-1,0 0 1,0 0 0,1 0 0,0 5 0,0-4 6,0 0 0,-1 1-1,0-1 1,0 0 0,0 1 0,0-1-1,-2 5 1,1-2-2,0 0 1,0 0-1,1-1 0,0 1 0,0 0 0,0 0 0,2 7 1,-2-10-3,0-1 0,-1 1 0,1-1 0,-1 1 1,0-1-1,0 1 0,0-1 0,-3 5 0,-3 14 67,-2 74 48,6-60-65,3-31-51,0 0 1,0 0-1,0 0 1,-1 0-1,0-1 1,0 1 0,-3 9-1,-2 16 35,2-1 9,-14 16 145,-13 38 65,24-61-261,1-4-4,-2 3 3,2-1-1,0 1 1,-3 30 0,-8 18 12,-5 94-8,11-94 8,-3 21 8,-1 10-8,-2-10 9,1-56-10,12-21-8,0 0 0,0 0 0,-1 0 1,-9 15-1,-5 12 5,8-17-10,7-17-1,1 1 1,0 0-1,0 0 0,-1 8 0,3-12 1,-1 0 0,1 0-1,0 0 1,-1 0 0,0-1 0,1 1 0,-1-1 0,0 1-1,-3 2 1,3-3 5,0 1-1,-1 0 1,1 0-1,0 0 1,0 0-1,1 0 1,-3 5 0,-24 60 55,2-7-48,20-46-2,-1 0 1,-14 22-1,2-2 19,12-13-16,6-20-14,1 0 0,-1 0 0,1 1 0,-1-1 0,0 0 0,1 0 0,-1-1 0,0 1 0,0 0 0,-1 0 0,1 0 0,0 0 0,-1-1 0,1 1 0,-1-1 0,1 1 0,-3 0 0,3-1-1,0 0-1,1 0 1,-1 0 0,0 0-1,0 0 1,1 0 0,-1 0 0,0 0-1,1 0 1,-1 1 0,1-1-1,-1 0 1,1 0 0,0 0 0,0 1-1,-1-1 1,1 0 0,0 0-1,0 1 1,0 0 0,-1 5-2,3 19-14,-1-12 13,-1-13 3,0 0 0,1-1 0,-1 1 0,0 0-1,0 0 1,1-1 0,-1 1 0,0 0 0,0 0 0,0-1-1,0 1 1,0 0 0,0 0 0,0-1 0,0 1 0,-1 0-1,1 0 1,0-1 0,0 1 0,-1 0 0,1-1-1,0 1 1,-1 0 0,1-1 0,0 1 0,-1 0 0,1-1-1,-1 1 1,1-1 0,-2 1 0,2 0 0,-1-1 0,0 1 0,0 0 0,0 0 0,1-1 0,-1 1 0,0 0 0,1 0 0,-1 0 0,1 0 0,-1 0 0,1-1 0,-1 1 0,1 0 0,0 0 0,0 0 0,-1 0 0,1 0 0,0 0 0,0 1 0,0-1 0,0 0 0,0 0 0,0 0 0,0 0 0,0 0 0,1 0 0,-1 0 0,0 0 0,1 0 0,-1 0 0,0 0 0,1 0 0,0 0 0,-1 1 0,0-1 0,0 0 0,0 0 1,0 1-1,0-1 0,0 0 0,0 0 0,0 1 1,-1-1-1,1 0 0,0 0 0,-1 0 0,1 1 0,-1-1 1,1 0-1,-1 0 0,-1 1 0,1-1 0,1 0 0,-1 0 1,1-1-1,-1 1 0,1 0 0,-1 0 0,1 0 0,-1-1 0,1 1 1,0 0-1,-1 0 0,1 0 0,0 0 0,0 0 0,0 0 0,0 0 1,0 0-1,0 0 0,0-1 0,0 1 0,0 0 0,0 0 0,0 0 1,1 0-1,-1 0 0,0 0 0,1 0 0,-1 0 0,0-1 0,1 1 1,-1 0-1,2 1 0,-4 5-31,-1-1 24,15-3-119,-5-3-75,-6 1 188,0-1 0,0 0 0,0 0 0,0 1 0,0-1-1,0 0 1,0 0 0,0 0 0,0 0 0,0-1 0,0 1 0,0 0-1,0 0 1,0-1 0,0 1 0,0 0 0,0-1 0,0 1 0,0-1-1,0 1 1,0-1 0,0 0 0,1-1 0,32-30-209,-27 26 206,0 0-1,-1 0 1,1 0 0,5-8 0,4-9-4,11-15 18,38-70 0,31-100 129,-94 203-114,1 0 0,-1 0 0,1 0 0,0 1 1,0-1-1,1 1 0,6-6 0,-10 10-13,0 0 1,0 0-1,0 0 0,0 0 1,0 0-1,0 0 0,0 0 0,0 0 1,1 0-1,-1 0 0,0 0 1,0 0-1,0 0 0,0 0 1,0 0-1,0 0 0,0 0 0,1 0 1,-1 0-1,0 0 0,0 0 1,0 0-1,0 0 0,0 0 1,0 0-1,0 0 0,0 0 0,0 0 1,1 1-1,-1-1 0,0 0 1,0 0-1,0 0 0,0 0 0,0 0 1,0 0-1,0 0 0,0 0 1,0 1-1,0-1 0,0 0 1,0 0-1,0 0 0,0 0 0,0 0 1,0 0-1,0 0 0,0 1 1,0-1-1,0 0 0,0 0 1,0 0-1,0 0 0,0 0 0,0 15-49,-4 19-71,4-29 118,-5 37-86,-21 279-505,27-326 495,-1 0 0,1 1 0,0-1 0,1 1 0,-1-1 0,5-7 0,1-7 58,70-259 57,-56 195 6,18-45 139,-42 125-6,-7 6-128,-12 5-128,18-6 82,-8 3-19,1 2-1,-1 0 1,1 0-1,1 1 1,-1 0-1,1 1 1,1 0-1,-1 1 1,-9 12-1,-6 11 12,-34 60-1,-48 104 59,101-184-26,0-2 0,-1 1-1,0-1 1,-1 0 0,0 0-1,0-1 1,-15 14 0,23-24-46,0 0 0,1 0 0,-1 0 1,1 0-1,-1-1 0,1 1 0,-1 0 0,0 0 1,1 0-1,-1 0 0,1 1 0,-1-1 0,1 0 1,-1 0-1,1 0 0,-1 0 0,0 0 0,1 0 1,-1 1-1,1-1 0,-1 0 0,0 0 1,1 1-1,-1-1 0,0 0 0,1 1 0,-1-1 1,0 0-1,0 1 0,1-1 0,-1 0 0,0 1 1,0-1-1,1 0 0,-1 1 0,0-1 0,0 1 1,0-1-1,0 1 0,0-1 0,0 0 0,0 1 1,0-1-1,0 1 0,0-1 0,0 1 0,0-1 1,0 1-1,0-1 0,0 0 0,0 1 0,0-1 1,0 1-1,-1-1 0,1 0 0,0 1 1,0-1-1,-1 1 0,1-1 0,0 0 0,0 1 1,-1-1-1,1 0 0,0 0 0,-1 1 0,1-1 1,-1 1-1,3-2 173,1 0 0,-1 0 0,0 0 1,1-1-1,-1 1 0,0 0 0,4-4 0,5-6 758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4:42.055"/>
    </inkml:context>
    <inkml:brush xml:id="br0">
      <inkml:brushProperty name="width" value="0.1" units="cm"/>
      <inkml:brushProperty name="height" value="0.1" units="cm"/>
      <inkml:brushProperty name="color" value="#FFFFFF"/>
    </inkml:brush>
  </inkml:definitions>
  <inkml:trace contextRef="#ctx0" brushRef="#br0">688 490 3457,'0'-6'518,"0"-23"1003,0 28-1377,0 0 1,0 0 0,0 0 0,-1 0-1,1 1 1,0-1 0,0 0-1,0 0 1,-1 0 0,1 0-1,0 0 1,-1 0 0,1 0 0,-1 1-1,1-1 1,-1 0 0,1 0-1,-1 1 1,0-1 0,1 0-1,-2 0 1,0 2-106,0 0-1,0 0 0,1 0 1,-1 0-1,1 1 1,-1-1-1,1 1 1,-1-1-1,1 1 0,0-1 1,-2 4-1,0-2-21,-10 16-28,0 0 0,0 0 0,-15 36 0,-21 68 58,12-29-13,7-27 162,-4-1-1,-62 91 1,64-124 1189,37-42-1326,-1-1 0,0 1 0,0-1 0,-1 0 0,-1-1 0,3-17 0,9-30-29,-9 41-21,64-170 117,-38 115 14,90-225 155,-112 276-283,1 1 0,1 0 0,15-21 0,17-31 38,-16 23 12,-56 82-21,-3 17-77,2 2 0,-23 56 0,-9 18 15,-245 397 5,271-471 32,2 2 0,3 2 0,-40 95 0,53-110 33,20-46-51,0-1 0,0 1 0,1 0 0,0 0 0,5-7-1,7-14 31,8-20 3,43-76 10,-7 33-24,76-128 14,-102 154-22,254-465 48,-260 484-49,1 1-1,3 1 1,1 2-1,55-52 1,-85 89-10,0 1 0,0 0-1,0 0 1,0 0 0,1 0 0,-1 1 0,1-1 0,0 1 0,-1-1 0,1 1 0,0 0 0,0 0 0,0 0 0,0 0-1,3 0 1,-1 34-156,23 47 127,-21-58 47,2-2 0,0 1-1,1-1 1,0 0 0,24 31 0,-25-39-19,-6-8-3,0 0-1,0 0 1,0-1 0,1 1 0,0-1-1,-1 0 1,1 0 0,0 0 0,1-1-1,-1 1 1,0-1 0,1 0 0,-1 0-1,1-1 1,0 1 0,0-1 0,0 0-1,-1 0 1,11 0 0,-5-1 4,1-1 0,-1 1 0,0-2 1,0 1-1,0-1 0,0-1 0,0 0 0,15-7 1,12-9 27,63-42 0,-66 38 5,66-33-1,-22 22 26,-77 34-36,-10 16-65,-44 31 150,-90 64 0,73-60-53,20-13-13,-2-3 0,-1-2-1,-100 45 1,138-71-1,1 1 0,-1 1 1,-24 19-1,35-25-27,-11 3 16,13-5-24,8-2-1,-3 0 4,0 0 0,-1-1 0,1 0-1,0 1 1,-1-1 0,0 0 0,0 0 0,1 0-1,-1-1 1,0 1 0,3-5 0,5-6 7,43-33 23,-37 34-24,0-2-1,-1 0 0,14-17 0,-10 4 12,16-29-1,-8 12 4,-13 16-7,-12 23-8,1-1-1,-1 1 1,1 0-1,0 0 1,1 0 0,5-6-1,-5 8 202,-4 4 57,0 0-262,0-1 0,0 0 0,0 0 0,0 0 0,0 0 0,0 0 0,-1 1 0,1-1-1,0 0 1,0 0 0,0 0 0,0 0 0,0 0 0,-1 0 0,1 1 0,0-1 0,0 0 0,0 0 0,0 0 0,-1 0 0,1 0 0,0 0-1,0 0 1,0 0 0,-1 0 0,1 0 0,0 0 0,0 0 0,0 0 0,-1 0 0,1 0 0,0 0 0,0 0 0,0 0 0,0 0-1,-1 0 1,1-1 0,-10 16 532,-1-15-418,10 0-102,0 0 0,0 0 1,0 0-1,1 0 1,-1 0-1,0 0 0,0 0 1,0 0-1,0 0 0,0 0 1,0 1-1,0-1 1,0 0-1,0 1 0,0-1 1,1 1-1,-3 0 1,-11 8-45,-1-1 1,-30 12 0,7-3-11,13-5 24,1 1 0,0 1 1,0 1-1,2 1 0,-33 30 1,9 0-28,1 1 0,3 3 0,-68 103 0,53-36 51,26-47 19,24-58-26,2 0 0,0 0 0,0 0 0,1 1 0,1 0 0,0 0 0,-1 16 0,4-29-7,-1 0 1,1 0-1,0 1 1,0-1-1,0 0 1,0 0 0,0 0-1,0 0 1,0 0-1,0 1 1,0-1-1,0 0 1,0 0-1,1 0 1,-1 0-1,0 0 1,0 1-1,0-1 1,0 0-1,0 0 1,0 0-1,0 0 1,0 0-1,0 0 1,0 1 0,0-1-1,1 0 1,-1 0-1,0 0 1,0 0-1,0 0 1,0 0-1,0 0 1,0 0-1,1 0 1,-1 0-1,0 0 1,0 1-1,0-1 1,0 0-1,0 0 1,1 0-1,-1 0 1,0 0-1,0 0 1,0 0 0,0 0-1,0 0 1,1-1-1,-1 1 1,0 0-1,0 0 1,0 0-1,0 0 1,0 0-1,1 0 1,-1 0-1,0 0 1,0 0-1,0 0 1,0 0-1,0 0 1,0-1-1,0 1 1,1 0 0,-1 0-1,0 0 1,0 0-1,9-10 71,-8 9-60,18-21 28,-1-1 0,-1 0 0,14-27 0,-2 6-5,157-223 96,-177 254-105,0 2-1,15-15 1,-24 25-13,-1 4-20,0 0 0,0-1 0,-1 1 1,1-1-1,-1 1 0,0-1 0,-3 4 1,-5 9-17,-59 112 3,10-15 19,15-39 121,4 1 1,-56 148 0,92-215-30,2-11 111,2 4-187,0-1 1,0 1 0,0-1-1,-1 1 1,1-1-1,0 1 1,0 0 0,0-1-1,0 1 1,1-1 0,-1 1-1,0 0 1,0-1-1,0 1 1,0-1 0,0 1-1,1 0 1,-1-1-1,0 1 1,0-1 0,0 1-1,1 0 1,-1-1-1,0 1 1,1 0 0,-1 0-1,0-1 1,1 1 0,-1-1-1,9-31 67,-5 24-71,-2 5-264,-1 1 0,0-1 0,0 0 1,0 0-1,0 0 0,0 0 0,-1 0 0,1 0 0,-1-4 0,1 4 35,-1 0-1,1-1 1,0 1 0,0 0 0,0 0 0,1-1 0,-1 1 0,1 0 0,0 0-1,2-3 1,5-10-804,0-1 378</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1:03:29.587"/>
    </inkml:context>
    <inkml:brush xml:id="br0">
      <inkml:brushProperty name="width" value="0.2" units="cm"/>
      <inkml:brushProperty name="height" value="0.2" units="cm"/>
      <inkml:brushProperty name="color" value="#FFFFFF"/>
    </inkml:brush>
  </inkml:definitions>
  <inkml:trace contextRef="#ctx0" brushRef="#br0">510 1089 2449,'10'0'7800,"-13"-18"-4867,-18-31-2299,18 43-70,-104-244 1395,55 121-1387,-86-151-1,-37 2 548,159 264-1076,11 13-111,9 7-87,13 27-376,24 38 364,50 94-188,33 116-534,1 2 719,-113-255 190,2-1 1,1 0 0,1-1 0,1 0-1,33 37 1,-49-62-21,1 1-1,-1-1 1,1 1 0,-1-1 0,1 0 0,0 1-1,-1-1 1,1 0 0,0 0 0,0-1-1,0 1 1,0 0 0,0 0 0,0-1 0,0 0-1,0 1 1,4-1 0,-6 0 16,1 0-1,-1-1 1,0 1 0,1-1-1,-1 1 1,0-1 0,0 1 0,0 0-1,1-1 1,-1 1 0,0-1 0,0 1-1,0-1 1,0 1 0,0-1 0,0 1-1,0-1 1,0 1 0,0-1-1,0 1 1,0-1 0,0 1 0,0-1-1,0 1 1,-1-1 0,-4-17 285,3 13-200,-14-42 122,-3 1 1,-27-50-1,-5-10-156,25 46-47,-26-63 37,-84-140 0,124 243-43,3 6 15,0-1 1,-11-24-1,20 38-26,0 1-1,-1-1 0,1 1 1,0 0-1,0-1 0,0 1 1,-1-1-1,1 1 0,0-1 1,0 1-1,0-1 0,0 1 1,0-1-1,0 1 0,0-1 1,0 1-1,0-1 0,0 1 1,0-1-1,0 0 0,0 1 1,0-1-1,0 1 0,0 0 1,1-1-1,-1 1 0,0-1 1,0 1-1,1-1 0,0 1-22,-1 0-1,1 1 0,-1-1 1,1 1-1,-1-1 1,1 0-1,-1 1 0,1-1 1,-1 1-1,0 0 0,1-1 1,-1 1-1,0-1 1,0 1-1,1-1 0,-1 1 1,0 0-1,0-1 1,0 1-1,0 0 0,0-1 1,1 1-1,-1-1 0,-1 2 1,4 10-34,1 0-1,0 0 1,0 0 0,1-1 0,7 12-1,3 10 25,12 29-14,-8-13 39,3 0 1,53 85-1,-54-109-11,-20-23 5,0-1-1,0 0 1,1 1-1,-1-1 1,1 0-1,-1 0 1,1 0-1,-1 0 1,1 0 0,0 0-1,0 0 1,-1 0-1,1-1 1,3 2-1,-4-2 15,-1-1-1,1 1 1,0 0-1,-1 0 1,1 0-1,-1-1 1,1 1-1,-1 0 1,1 0-1,-1-1 1,1 1-1,-1-1 1,1 1-1,-1 0 1,0-1-1,1 1 1,-1-1-1,1 1 1,-1-1-1,0 1 1,0-1-1,1 1 1,-1-1-1,0 1 1,0-1-1,0 0 1,0 1-1,1-1 1,-1 1-1,0-1 1,0 1-1,0-1 1,0 0-1,0 1 1,-1-2-1,-1-25 344,1 24-336,-6-32 124,-3 1 1,0 1-1,-2 0 1,-2 1-1,-31-55 1,40 79-123,1 0 0,0-1 1,0 1-1,0-1 0,1 0 0,1 0 1,-1 0-1,-1-16 0,5 27-71,-1 0-1,1 0 1,0 0-1,-1 1 1,1-1-1,0 0 1,0 0-1,0 0 1,0 0 0,1-1-1,1 4 1,23 24 28,-12-14-18,104 142 20,-65-82 78,-48-70-34,11 20 294,-29-46 598,-224-320-372,151 213-485,77 115-48,-42-57 43,45 63-43,0 0 0,-1 0 0,1 1-1,-2 0 1,1 0 0,-1 1 0,-8-5 0,9 3-74,0 1-100,7 15-673,20 75-34,20 68 289,143 268 340,-177-410 248,0 0 0,0-1 0,1 0 0,0 0 0,1-1 0,0 1 0,12 8 1,-13-10-5,3 3-43,-3-3 389,-10-20 581,-5-4-649,-1 0-1,0 1 0,-20-26 1,6 9-218,-3-2-30,17 24-134,1-1 0,0 0 1,0 0-1,-6-16 0,12 24-323,1 0 0,0 0 1,1 0-1,-1 0 0,1-1 0,-1 1 1,1-6-1,0 7 248,0-19-829</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1:03:43.652"/>
    </inkml:context>
    <inkml:brush xml:id="br0">
      <inkml:brushProperty name="width" value="0.2" units="cm"/>
      <inkml:brushProperty name="height" value="0.2" units="cm"/>
      <inkml:brushProperty name="color" value="#FFFFFF"/>
    </inkml:brush>
  </inkml:definitions>
  <inkml:trace contextRef="#ctx0" brushRef="#br0">1888 0 6281,'0'0'-11,"0"0"-1,0 0 0,-1 0 0,1 1 1,0-1-1,0 0 0,0 0 0,0 0 1,0 0-1,0 0 0,0 0 0,0 0 0,0 1 1,0-1-1,0 0 0,0 0 0,0 0 1,0 0-1,0 0 0,0 0 0,0 0 1,0 1-1,1-1 0,-1 0 0,0 0 1,0 0-1,0 0 0,0 0 0,0 0 1,0 0-1,0 0 0,0 0 0,0 0 1,0 1-1,0-1 0,0 0 0,1 0 1,-1 0-1,0 0 0,0 0 0,0 0 1,0 0-1,0 0 0,0 0 0,0 0 0,1 0 1,-1 0-1,0 0 0,0 0 0,0 0 1,0 0-1,0 0 0,0 0 0,0 0 1,1 0-1,-1 0 0,0 0 0,0 0 1,0 0-1,0 0 0,0 0 0,0 0 1,-13 9-707,0-1 1016,0 3-31,0 1 1,1 0-1,0 1 1,-15 20-1,-4 5 717,17-18-945,13-17 92,0-1 0,-1 0 1,1 1-1,-1-1 0,0 0 1,0 0-1,1 0 0,-1 0 1,-4 3-1,-7 9 114,12-12-220,1-1 0,-1 0-1,0 0 1,0 1 0,0-1 0,0 0-1,0 0 1,0 0 0,0 0-1,0 0 1,0 0 0,-1-1 0,1 1-1,0 0 1,0-1 0,-2 1-1,1 0 13,0 0 0,1 0 0,-1 0-1,1 0 1,-1 0 0,1 1-1,0-1 1,-1 0 0,1 1 0,0-1-1,0 1 1,0-1 0,0 1 0,-2 3-1,2-4-24,0 1-1,0 0 0,0 0 1,0-1-1,0 1 0,-1 0 1,1-1-1,-1 1 0,1-1 1,-1 0-1,-1 2 0,-8 7 162,11-9-133,-1 0-1,0 0 0,0 1 1,0-1-1,0 0 1,0 0-1,0 0 1,-1 0-1,1-1 1,0 1-1,0 0 1,-1 0-1,1-1 0,-1 1 1,0 0-1,-1 0-33,1 0 0,0 0 0,0 0 0,0 0 0,1 0 0,-1 0 0,0 1 0,0-1 0,1 1 0,-1 0 0,0-1-1,0 3 1,0-2-3,1 0-1,-1 0 0,1-1 0,-1 1 0,0 0 0,0-1 1,0 0-1,0 1 0,0-1 0,0 0 0,0 0 1,-3 1-1,4-1-2,-1-1 0,0 1 0,0 0 0,0-1 1,1 1-1,-1 0 0,0 0 0,1 0 0,-1 1 0,1-1 1,-1 0-1,1 1 0,0-1 0,-1 1 0,1-1 0,0 1 0,0-1 1,-1 3-1,-10 12-1,10-15 2,1 1 0,-1-1-1,1 0 1,-1 0-1,0 0 1,1-1 0,-1 1-1,0 0 1,0-1 0,-3 2-1,4-2 1,0 0-1,0 0 1,-1 0-1,1 0 0,0 1 1,0-1-1,0 0 1,0 1-1,0-1 1,0 1-1,0-1 1,0 1-1,0 0 1,0-1-1,0 1 1,0 0-1,1 0 1,-1-1-1,0 1 0,0 0 1,1 0-1,-1 0 1,1 0-1,-1 0 1,1 0-1,-1 0 1,1 0-1,-1 0 1,1 0-1,0 0 1,0 0-1,-1 1 1,1 0-1,0-1 0,0-1 0,0 1 1,0 0-1,0-1 0,0 1 0,0 0 0,-1-1 1,1 1-1,0-1 0,0 1 0,-1-1 0,1 1 1,0-1-1,-1 1 0,1-1 0,0 1 0,-1-1 0,1 1 1,-1-1-1,1 1 0,-1-1 0,1 0 0,-1 1 1,1-1-1,-1 0 0,0 1 0,-20 3 25,7-1 100,13-3-113,1 1 0,0-1-1,0 0 1,-1 0 0,1 0 0,0 1 0,0-1 0,-1 0 0,1 1 0,0-1 0,0 0 0,-1 0 0,1 1-1,0-1 1,0 0 0,0 1 0,0-1 0,0 0 0,0 1 0,0-1 0,0 1 0,-1-1 0,1 0-1,0 1 1,0-1 0,1 1 0,-1-1-4,0 1 0,0-1 0,0 1 0,0-1 0,0 0-1,0 1 1,0-1 0,0 0 0,0 1 0,-1-1 0,1 1 0,0-1-1,0 0 1,0 1 0,0-1 0,0 0 0,-1 1 0,1-1 0,0 0 0,0 0-1,-1 1 1,1-1 0,0 0 0,0 1 0,-1-1 0,1 0 0,0 0-1,-1 0 1,0 1 0,0-1-2,-1 1 0,1 0 0,-1-1 1,1 1-1,-1 0 0,1 0 0,-1 0 0,1 0 0,-1 0 0,1 0 0,0 0 0,0 0 0,0 1 0,-2 2 0,-7 8 33,0-8-10,7-1-9,9-2 13,-5-1-13,13-18 495,-9 11-484,0 1-1,0-1 1,7-15 0,10-14 11,-7 16-21,0-1 0,-2 0-1,21-43 1,-7 9 5,-19 39-8,1 0 1,-2-1-1,0 0 0,-1 0 1,5-27-1,-11 31-33,-6 11-174,-12 18 57,-4 10 130,16-19 5,-1 1 0,-13 12 0,10-12-2,1 0 0,1 0 1,0 0-1,0 1 0,0 1 1,-10 17-1,16-24 1,1-1-1,0 0 0,0 0 1,-1-1-1,0 1 1,1 0-1,-1 0 1,-2 1-1,-10 12 1,5 3-2,8-15 1,-1 1 0,1-1-1,-1 0 1,0 0 0,1 0 0,-1 0 0,-1 0 0,1 0 0,-5 5 0,-5 3 5,10-8-4,0-1 0,0-1-1,1 1 1,-1 0 0,-1 0-1,1-1 1,0 1 0,-5 2-1,6-4 0,-1 1 0,1 0 0,-1 0 0,1 0-1,-1 1 1,1-1 0,0 0 0,-1 0 0,1 1-1,0-1 1,-1 3 0,-11 8 0,4-2 9,0 1-5,9-11-5,0 0 0,0 0 0,0 0 0,0 0 0,0 0 0,0 1 0,0-1 0,0 0 0,-1 0 0,1 0 0,0 0 0,0 0 0,0 0 0,0 0 0,0 0 0,0 0 0,0 0 0,-1 1 0,1-1 0,0 0 0,0 0 0,0 0 0,0 0 0,0 0 0,-1 0 0,1 0 0,0 0 0,0 0 0,0 0 0,0 0 0,0 0 0,0 0 0,-1 0 0,1 0 0,0 0 0,0 0 0,0 0 0,0-1 0,0 1 0,0 0 0,-1 0 0,1 0 0,0 0 0,0 0 0,0 0 0,0 0 0,0 0 0,0 0 0,0 0 0,0-1 0,-1 1 0,1 0 0,0 0 0,0 0 0,0 0 0,0-1 3,0 1-3,0 1 0,0 0 1,0-1-1,0 1 0,0 0 0,0-1 0,0 1 1,0-1-1,0 1 0,0 0 0,0-1 0,0 1 1,0 0-1,-1-1 0,1 1 0,0-1 1,0 1-1,-1-1 0,1 1 0,0-1 0,-1 1 1,1-1-1,-1 1 0,1-1 0,0 1 0,-1-1 1,1 1-1,-2-1 0,-15 11 31,17-11-31,0 0 0,0 0 0,0 0 0,0 0 0,-1 0 0,1 0 0,0 0 0,0 0 0,0 0 0,0 0 1,0 0-1,0 0 0,-1 0 0,1 0 0,0 0 0,0 0 0,0 0 0,0 0 0,0 0 0,0 0 0,0 0 0,-1 1 0,1-1 0,0 0 1,0 0-1,0 0 0,0 0 0,0 0 0,0 0 0,0 0 0,0 1 0,0-1 0,0 0 0,0 0 0,0 0 0,0 0 0,0 0 1,0 0-1,0 1 0,0-1 0,0 0 0,0 0 0,0 0 0,0 0 0,0 0 0,0 0 0,0 1 0,0-1 0,0 0 0,0 0 0,0 0 1,0 0-1,0 0 0,0 0 0,0 0 0,0 1 0,0-1 0,1 0 0,-1 0 0,0 0 0,0 0 0,0 0 0,0 0 0,0 0 0,0 0 1,0 0-1,0 0 0,0 0 0,-1 0 0,1 0 1,0 0-1,-1 1 0,1-1 0,0 0 0,0 0 1,-1 0-1,1 0 0,0 0 0,0 0 0,-1 0 1,1 1-1,0-1 0,0 0 0,0 0 1,-1 0-1,1 1 0,0-1 0,0 0 0,0 0 1,-1 1-1,1-1 0,0 0 0,0 0 0,0 1 1,0-1-1,0 0 0,0 0 0,0 1 0,0-1 1,0 0-1,0 0 0,0 1 0,0-1 0,0 0 1,0 1-1,0-1 0,0 0 0,0 0 1,0 1-1,0-1 0,0 0 0,0 1 0,1 0 3,-1 0-3,0-1 1,0 0-1,0 0 1,1 0-1,-1 1 0,0-1 1,0 0-1,0 1 1,0-1-1,0 0 0,0 0 1,0 1-1,0-1 1,0 0-1,0 0 1,-1 1-1,1-1 0,0 0 1,0 0-1,0 0 1,0 1-1,0-1 1,0 0-1,0 0 0,-1 1 1,1-1-1,0 0 1,0 0-1,0 0 1,0 0-1,-1 1 0,1-1 1,0 0-1,-1 0 1,-11 10 2,11-10-3,0 0 1,0 1-1,0-1 0,0 1 0,1 0 1,-1-1-1,0 1 0,0 0 1,0-1-1,1 1 0,-1 0 1,0 0-1,1 0 0,-1-1 0,0 3 1,-14 14 15,-16 8-2,29-23-13,0 1 0,-1-1 0,1 0 0,0 0 0,-1 0 0,1 0 0,-1 0 0,-4 1 0,4-1-1,0 0 0,1-1 1,-1 1-1,0 0 0,1 0 0,-1 1 1,-2 2-1,2-2 20,-1 0 0,0 0 0,0-1-1,0 1 1,0-1 0,0 0 0,-5 2 0,-15 8 96,21-9-62,-1-1 1,1-1-1,0 1 1,-1 0-1,1-1 1,0 0-1,-6 2 1,-28 11 146,31-11-176,-3 0-9,1 0-1,0 0 1,-15 3-1,21-6-14,0 1 0,0-1 0,0 1 0,0 0 0,0-1 0,1 1 0,-1 0 1,0 0-1,1 0 0,-1 1 0,0-1 0,1 0 0,-2 3 0,2-3 2,-1 0 0,1 0-1,0 0 1,0 1 0,-1-1 0,1-1 0,-1 1 0,1 0-1,0 0 1,-1 0 0,0-1 0,1 1 0,-1-1-1,-2 1 1,-40 13 316,42-14-317,0 0 1,0 1-1,0 0 1,0-1-1,0 1 0,0 0 1,0 0-1,0 0 1,-3 3-1,-18 12 3,8-7-2,3-4 4,-2 1 2,-12 6-1,5-5-1,19-7-7,1 0 1,0 0 0,-1 0-1,1 0 1,0 1-1,-1-1 1,1 0-1,0 1 1,0-1 0,-1 1-1,1 0 1,0-1-1,0 1 1,0 0-1,-1 1 1,-14 4-1,7-3 0,-9 12 9,9-14-2,9-1-7,0 0 1,-1 0-1,1 0 0,0 0 0,-1 0 0,1 0 0,0 0 1,-1 0-1,1 0 0,0 0 0,-1 0 0,1 0 0,0 0 0,-1 0 1,1 0-1,0 0 0,-1 0 0,1 0 0,0 0 0,-1 0 1,1 1-1,0-1 0,0 0 0,-1 0 0,1 0 0,0 1 0,0-1 1,-1 0-1,1 0 0,0 1 0,0-1 0,0 0 0,-1 0 0,1 1 1,0-1-1,0 0 0,0 1 0,0-1 0,0 0 0,0 1 1,0-1-1,-29 10 2,27-10-1,0 1-1,0-1 0,0 1 1,0-1-1,0 1 0,0 0 1,0 0-1,1 0 0,-1 0 1,0 0-1,0 0 0,1 0 1,-4 3-1,4-2 0,0-1 0,-1 0 0,1 0 0,-1 0 1,1 0-1,-1 0 0,1 0 0,-1 0 0,0-1 0,1 1 1,-1 0-1,0-1 0,-3 1 0,4-1 0,0 0 1,0 1-1,0-1 0,0 0 1,-1 1-1,1-1 0,0 1 0,0 0 1,0-1-1,0 1 0,0 0 1,0-1-1,-1 2 0,-13 7 4,14-9-4,1 0 1,-1 0-1,1 0 0,0 0 0,-1 1 0,1-1 1,0 0-1,-1 0 0,1 0 0,-1 1 1,1-1-1,0 0 0,0 0 0,-1 1 1,1-1-1,0 0 0,-1 1 0,1-1 1,0 0-1,0 1 0,0-1 0,-1 0 1,1 1-1,0-1 0,0 0 0,0 1 0,0-1 1,0 1-1,0-1 0,0 1 0,-2 2 1,-7-9 6,9 5-7,0 1 0,0 0 0,-1 0 0,1 0 0,0 0 0,0 0 0,0-1 0,-1 1 0,1 0 0,0 0 0,0 0 0,0 0 1,-1 0-1,1 0 0,0 0 0,0 0 0,-1 0 0,1 0 0,0 0 0,0 0 0,0 0 0,-1 0 0,1 0 0,0 0 0,0 0 0,-1 0 0,1 0 1,0 0-1,0 1 0,0-1 0,-1 0 0,1 0 0,0 0 0,0 0 0,0 0 0,0 1 0,-1-1 0,1 0 0,0 0 0,0 0 0,0 0 0,0 1 0,0-1 1,0 0-1,-1 0 0,1 0 0,0 1 0,0-1 0,0 0 0,0 1 0,0-1 0,0 0 1,0 1-1,-1-1 1,1 0-1,0 1 1,0-1-1,0 0 1,-1 1-1,1-1 1,0 0-1,-1 1 1,1-1-1,0 0 1,-1 0-1,1 1 1,0-1-1,-1 0 1,1 0-1,-1 0 1,1 0-1,0 1 1,-1-1-1,1 0 1,-1 0-1,0 0 1,-17 7 6,7-2-5,4 2 12,6-7-13,1 0 0,0 1 0,0-1-1,0 0 1,-1 0 0,1 1 0,0-1 0,0 0-1,-1 0 1,1 1 0,0-1 0,-1 0 0,1 0-1,0 0 1,-1 1 0,1-1 0,0 0 0,-1 0 0,1 0-1,0 0 1,-1 0 0,1 0 0,0 0 0,-1 0-1,1 0 1,-1 0 0,1 0 0,0 0 0,-1 0-1,1 0 1,-1 0 0,-1-1 6,0 1-1,0 0 1,-1 0-1,1 0 1,0 0-1,0 0 1,0 1-1,0-1 1,-1 0-1,1 1 1,0 0-1,0-1 1,-4 3-1,-16 5 70,-22 8-35,46-13-37,0 2 4,-11-5-4,8 0-3,0 0 0,0 0 0,0 0 0,-1-1 0,1 1 0,0 1 0,0-1 0,0 0 0,0 0 0,-1 0 0,1 1 0,0-1 0,0 0 0,0 1 0,-2 0 0,1 0 0,1 0 0,-1-1 0,1 1 1,-1-1-1,1 1 0,-1-1 0,1 1 0,-1-1 0,1 0 0,-1 0 1,1 0-1,-1 0 0,-2 0 0,4-1 0,-1 1-1,1 0 1,-1 0 0,1 0-1,-1 0 1,1 0 0,0 0-1,-1 0 1,1 1-1,-1-1 1,1 0 0,-1 0-1,1 0 1,-1 0 0,1 0-1,0 1 1,-1-1-1,1 0 1,-1 0 0,1 1-1,0-1 1,-1 0 0,1 1-1,0-1 1,0 0 0,-1 1-1,1-1 1,0 0-1,0 1 1,-1 0 0,-2 2 11,2-2-4,-17 0 95,17-1-84,1 1 1,-1-1-1,1 0 0,-1 1 1,0-1-1,1 0 1,-1 1-1,0-1 0,1 0 1,-1 1-1,0-1 1,1 0-1,-1 0 1,0 0-1,1 0 0,-1 0 1,0 0-1,1 0 1,-1 0-1,0 0 0,1 0 1,-1 0-1,-1 0 1,1-1-18,0 1 0,0 0 0,0 0 0,0 0 0,0 0 0,0 0 0,0 0 0,0 0 0,0 1 0,0-1 1,0 0-1,0 0 0,0 1 0,0-1 0,0 1 0,0-1 0,0 1 0,-1 0 0,-8 4 6,10-5-7,-1 0-1,1 0 1,-1 0-1,0 0 0,1 0 1,-1 1-1,1-1 1,-1 0-1,1 0 1,-1 1-1,1-1 0,-1 0 1,1 1-1,-1-1 1,1 0-1,-1 1 0,1-1 1,-1 2-1,-25 4 22,19-5-20,-11 0 4,16-1-5,0 0 0,0 0 0,1 0 0,-1 0 0,0 0 0,0 1 0,0-1 0,0 0 0,0 1 1,-2 1-1,2-2 1,0 1 1,0 0-1,0-1 1,0 1 0,0-1-1,0 1 1,0-1 0,0 0-1,0 0 1,0 0-1,-4-1 1,5 1-2,-1 0 0,1 0 0,-1 0 0,0 0-1,1 0 1,-1 0 0,1 0 0,-1 0 0,0 0 0,1 1 0,-1-1 0,1 1-1,-1-1 1,1 1 0,-1 0 0,1 0 0,0-1 0,-3 3 0,3-2 0,-1 0 1,1 0 0,-1 0 0,1 0 0,-1-1 0,0 1 0,0 0-1,1-1 1,-1 1 0,-2 0 0,-16 7-8,1 1-79,18-9-20,-1 1-1,1-1 1,0 0 0,-1 1-1,1-1 1,0 1 0,0 0-1,-1-1 1,1 1 0,0 0-1,0 0 1,0 0-1,0 0 1,0 0 0,0 0-1,0 0 1,0 0 0,0 0-1,0 2 1,-2 5-591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1:03:44.895"/>
    </inkml:context>
    <inkml:brush xml:id="br0">
      <inkml:brushProperty name="width" value="0.2" units="cm"/>
      <inkml:brushProperty name="height" value="0.2" units="cm"/>
      <inkml:brushProperty name="color" value="#FFFFFF"/>
    </inkml:brush>
  </inkml:definitions>
  <inkml:trace contextRef="#ctx0" brushRef="#br0">316 20 10354,'2'-7'-4144,"4"-5"4879,-17 15-608,-25 14-236,4-4 94,0 2 0,2 2 0,0 0 0,0 2 0,-31 27 0,18-5-50,25-22 758,23-23 50,47-44-503,81-54-1,-124 95-136,-5 4 49,-10 8-183,-28 20 6,-38 30 46,64-49-10,1 1 0,0 0-1,0 1 1,1 0 0,0 0-1,-8 15 1,16-20 93,7-4-73,11-4-48,-18 5 24,47-15 32,-2-2-1,88-45 0,-125 57-28,-8 3 1,1 1 0,-1-1-1,1 1 1,0 0-1,0 0 1,-1 0-1,1 0 1,0 0 0,0 0-1,4 1 1,-8 1-15,0 0-1,0 1 1,1-1 0,-1 1 0,0-1 0,1 1 0,0-1-1,-1 1 1,1-1 0,0 1 0,0 0 0,0-1 0,0 1-1,0-1 1,0 4 0,-2 15-24,-23 34-12,22-49 44,-1 0-1,1 0 1,-1 0 0,0-1 0,0 1 0,-8 6-1,-9 10 19,19-19 5,0 0 0,0 1 0,0-1 0,-1 0 0,1 0 0,0-1 0,-1 1 0,1 0 0,-1-1 0,0 1 0,1-1 0,-1 0 0,0 0 0,-6 1 0,32-3 27,34-8-1,22-15 34,-78 24-120,-1 0 0,1 0 0,-1 0 0,1 0 0,-1 0 0,0 0 1,1 0-1,-1 0 0,1 0 0,-1 0 0,1 0 0,-1 0 0,1 1 0,-1-1 0,0 0 1,1 0-1,-1 0 0,1 0 0,-1 1 0,0-1 0,1 0 0,-1 1 0,0-1 1,1 0-1,-1 1 0,0-1 0,1 0 0,-1 1 0,0-1 0,0 0 0,1 1 0,-1-1 1,0 1-1,0-1 0,0 1 0,0-1 0,0 0 0,0 1 0,1-1 0,-1 1 0,0-1 1,0 1-1,0-1 0,0 1 0,-1-1 0,1 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1:03:52.965"/>
    </inkml:context>
    <inkml:brush xml:id="br0">
      <inkml:brushProperty name="width" value="0.2" units="cm"/>
      <inkml:brushProperty name="height" value="0.2" units="cm"/>
      <inkml:brushProperty name="color" value="#FFFFFF"/>
    </inkml:brush>
  </inkml:definitions>
  <inkml:trace contextRef="#ctx0" brushRef="#br0">0 149 1808,'1'2'321,"-1"1"0,1 0 0,-1-1 0,1 1 0,0-1 0,0 1 0,0-1 1,1 0-1,-1 1 0,0-1 0,1 0 0,0 0 0,-1 0 0,4 3 0,30 25 1499,-23-21-1541,-1 1-1,-1 1 0,0 0 0,9 12 0,4 4 177,43 60 900,-44-57-1261,44 59 584,-55-78-594,-9-9-76,1 0-1,-1 1 1,0-1-1,0 1 1,0-1 0,0 1-1,0 0 1,1 3-1,0 0-3,1 0 0,0-1-1,0 1 1,0-1 0,6 5-1,6 9 2,-1-5 2,-13-13-6,0 0 0,0 1-1,-1-1 1,1 1 0,0-1 0,-1 1 0,0 0 0,1 0-1,-1-1 1,1 3 0,23 24 20,-14-16-19,-1-4 2,-10-8-4,1 0 1,-1 0-1,1 1 0,-1-1 1,1 0-1,-1 1 1,1-1-1,-1 0 1,0 1-1,1-1 1,-1 0-1,0 1 0,1-1 1,-1 1-1,0-1 1,1 1-1,-1-1 1,0 1-1,0-1 1,0 1-1,1-1 0,-1 1 1,0 0-1,0 0 0,1 0 0,-1 0 0,1 0 1,-1-1-1,1 1 0,-1 0 0,1 0 0,-1-1 0,1 1 0,0 0 0,0-1 0,-1 1 0,1 0 0,0-1 0,0 1 0,0-1 0,-1 0 0,1 1 0,1-1 0,-1 1 1,0-1-1,0 1 1,0-1-1,0 1 1,0-1-1,0 1 1,0 0-1,0-1 1,0 1-1,0 0 1,-1 0-1,1-1 1,0 1-1,0 0 1,-1 0-1,2 2 1,1 0 2,0 0 0,1 0 0,-1 0 0,1 0 0,0 0 0,0-1 0,0 0 0,9 4 1,-8-4 1,70 29 29,-55-24-29,3 1 3,1 2 1,34 20-1,40 18 29,-97-48-47,15 10 40,-10-7-64,-8-3-140,-85-46 146,-124-58 60,194 95-28,-1-1-1,-27-22 1,21 19 3,21 12-7,0 0 0,0 0 0,0 0 0,0-1 0,0 1 1,0-1-1,1 0 0,-1 0 0,1 0 0,-1 0 0,1 0 0,0-1 0,-3-4 0,2 3 1,0 0 0,0 0 0,0 0 1,-1 1-1,1-1 0,-1 1 0,1 0 0,-1 0 0,0 0 0,-8-4 0,-7-6 2,-48-50 2,31 27-2,23 22 0,1 0 0,-13-18 0,15 17 0,-1 1-1,-22-21 1,30 31 3,0 0 0,0 0 0,1 0 0,-1 0 0,1-1 0,0 1 0,0-1 0,0 0 0,1 1 0,0-1 0,0 0 0,0 0 0,0 0 0,1 0-1,0 0 1,0-8 0,-6-43-2,1 23 8,4 8 0,0-1-1,5-32 1,-4 57-12,4-58 29,0 22-354,-4 36 196</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1:04:03.762"/>
    </inkml:context>
    <inkml:brush xml:id="br0">
      <inkml:brushProperty name="width" value="0.2" units="cm"/>
      <inkml:brushProperty name="height" value="0.2" units="cm"/>
      <inkml:brushProperty name="color" value="#FFFFFF"/>
    </inkml:brush>
  </inkml:definitions>
  <inkml:trace contextRef="#ctx0" brushRef="#br0">1 0 4801,'1'4'295,"0"0"-1,1-1 1,0 0-1,-1 1 1,1-1 0,1 0-1,-1 0 1,0 0-1,1 0 1,0 0 0,-1 0-1,7 4 1,-1 0-200,-1 2 57,1 0 1,-1 0-1,7 14 0,12 25 471,14 4-435,-10-17-158,-18-20 0,0 0 1,2-1 0,23 20-1,-25-25-22,0 0 1,0-1-1,1-1 0,21 10 1,-16-4 6,-17-11-12,1-1 0,-1 0 0,0 0 0,0 0 0,1 0 0,-1 0-1,1 0 1,-1 0 0,1 0 0,-1 0 0,1-1 0,-1 1 0,3 0 0,19 16 195,-10-10-167,-12-6-31,0-1 0,1 0 1,-1 0-1,0 1 1,0-1-1,0 1 1,0-1-1,0 1 0,0-1 1,0 1-1,0 0 1,0 0-1,0-1 0,0 1 1,0 0-1,-1 0 1,1 0-1,0 0 1,0 0-1,-1 0 0,1 0 1,0 2-1,-1-3 1,1 1-1,-1-1 1,0 0-1,0 1 1,0-1-1,1 0 1,-1 1-1,0-1 1,0 0-1,1 0 1,-1 1-1,0-1 1,1 0-1,-1 0 1,0 0 0,1 1-1,-1-1 1,0 0-1,1 0 1,-1 0-1,0 0 1,1 0-1,-1 0 1,1 0-1,-1 0 1,1 0-1,-1 0 1,1 0 0,0 1-1,-1-1 1,1 0 0,-1 0-1,1 0 1,-1 0 0,1 0-1,-1 1 1,1-1 0,-1 0 0,1 1-1,-1-1 1,1 0 0,-1 1-1,1-1 1,-1 0 0,0 1-1,1-1 1,-1 1 0,1-1-1,-1 1 1,0-1 0,0 1 0,1 0-1,-1-1 0,0 1 1,0-1-1,0 1 0,1-1 0,-1 1 0,0-1 0,0 0 1,0 1-1,1-1 0,-1 0 0,0 1 0,0-1 1,1 0-1,-1 1 0,0-1 0,1 0 0,-1 1 0,0-1 1,1 0-1,-1 0 0,1 0 0,-1 1 0,0-1 0,1 0 1,-1 0-1,1 0 0,-1 0 0,0 0 0,1 0 0,-1 0 1,1 1-1,-1-1 0,1-1 0,-1 1 0,1 0 0,-1 0 1,0 0-1,1 0 0,3 5 1,-4-5-1,0 0 1,0 0-1,0 1 0,1-1 0,-1 0 0,0 1 1,0-1-1,0 0 0,0 0 0,0 0 0,0 1 1,1-1-1,-1 0 0,0 0 0,0 0 0,0 1 1,1-1-1,-1 0 0,0 0 0,0 0 1,0 0-1,1 1 0,-1-1 0,0 0 0,0 0 1,1 0-1,-1 0 0,0 0 0,0 0 0,1 0 1,-1 0-1,0 0 0,1 0 0,-1 0 0,0 0 1,0 0-1,1 0 0,-1 0 0,1 0 0,-1 0 0,1 0 0,-1 0 0,1 1 0,-1-1 0,1 0 0,-1 0 0,0 1 0,1-1 0,-1 0 0,1 1 0,-1-1 0,0 0 0,1 1 0,-1-1 0,0 0 0,1 1 0,-1-1 0,0 1 0,1-1 0,-1 1 0,0-1 0,0 1 0,0 0 0,1-1 0,-1 1 0,0-1 0,0 1 0,0-1 0,1 1 0,-1-1 0,0 1 0,0-1 0,1 0 0,-1 1 0,1-1 0,-1 0 0,0 1 0,1-1 0,-1 0 0,1 1 0,-1-1 0,0 0 0,1 1 0,-1-1 0,1 0 0,-1 0 0,1 0 0,-1 0 0,1 0 0,-1 1 0,1-1 0,-1 0 0,1 0 0,-1 0 0,1 0 0,-1 0 0,1 0 0,0-1 0,-1 1 0,1 0 0,-1 0 0,0 0 0,1 0 0,0-1 0,-1 1 0,0 0 0,1 0 0,-1-1 1,0 1-1,0 0 0,1 0 0,-1 0 0,0 0 0,0 0 0,1 0 0,-1 0 0,0 0 0,0 0 0,1 0 0,-1 0 0,0 0 0,1 0 0,-1 0 0,0 0 0,0 0 1,1 0-1,-1 0 0,0 0 0,0 0 0,1 0 0,-1 0 0,0 1 0,0-1 0,1 0 0,-1 0 0,0 0 0,0 0 0,0 1 0,1-1 0,-1 0 0,0 0 0,0 0 1,0 1-1,0-1 0,0 0 0,1 0 0,-1 1 0,0-1 0,0 1 0,1-1 0,-1 1 0,0-1 1,1 1-1,-1-1 0,1 1 0,-1-1 0,0 0 0,1 1 1,-1-1-1,1 0 0,-1 1 0,1-1 0,-1 0 0,1 0 1,0 1-1,-1-1 0,1 0 0,-1 0 0,1 0 0,-1 0 0,1 0 1,0 0-1,0 0 0,11 6 0,-2-3 1,-8-3-1,0 0 0,0 1 0,0-1 0,-1 0 0,1 1 0,0 0 0,0 0 0,-1-1 0,1 1 0,2 2 0,28 1-8,-26-1 11,1-1 0,0 0-1,0 0 1,0 0 0,12 1-1,-6-2-2,-11-1 0,0 0 0,0 0 0,0 1 0,0-1 0,1 1 0,-1-1 0,0 1 0,0-1 0,3 3 0,-2-2 1,-1 1-1,0-1 1,1 0-1,-1 0 1,1 0-1,-1-1 1,1 1-1,0-1 1,-1 1-1,1-1 1,0 0-1,-1 0 1,1 0-1,0 0 1,3-1-1,-5 1 0,-1 0 0,1 0 1,0 0-1,-1-1 0,1 1 0,-1 0 0,1 0 0,0 0 0,-1 0 0,1 1 0,0-1 0,-1 0 0,1 0 0,0 0 1,-1 0-1,1 1 0,-1-1 0,1 0 0,-1 1 0,1-1 0,-1 0 0,1 1 0,-1-1 0,1 1 0,-1-1 0,1 1 1,-1-1-1,1 1 0,-1 0 0,1-1 0,-1 1 0,0-1 0,0 0 0,1 1 1,-1-1-1,0 0 0,0 1 0,1-1 0,-1 0 0,0 0 0,1 1 1,-1-1-1,1 0 0,-1 0 0,0 0 0,1 1 0,-1-1 0,0 0 1,1 0-1,-1 0 0,1 0 0,-1 0 0,1 0 0,-1 0 1,0 0-1,1 0 0,-1 0 0,1 0 0,-1 0 0,0 0 0,1 0 1,-1 0-1,1-1 0,-1 1 0,0 0 0,2-1 0,-2 1 1,0 0 0,0 0 0,0 0 0,0 0 0,1 0 0,-1 0-1,0-1 1,0 1 0,0 0 0,1 0 0,-1 0 0,0 0 0,0 0 0,0 0 0,1 0-1,-1 0 1,0 0 0,0 0 0,0 0 0,1 0 0,-1 0 0,0 0 0,0 0 0,0 0-1,1 0 1,-1 0 0,0 0 0,0 0 0,0 1 0,1-1 0,-1 0 0,0 0 0,0 0-1,1 0 1,0-4 719,-4 5-621,-1 0-1,1-1 1,0 1-1,-1-1 1,1 0 0,-1 0-1,1 0 1,-6-2-1,-41-4-55,18 4 42,27 2-75,0 0 0,0 0 0,0-1 1,-9-1-1,-5-1 7,15 2-16,1 1-1,-1-1 1,1 1-1,-1-1 1,1 0-1,0 0 1,-1-1-1,1 1 1,-5-4-1,4 3-2,0-1 0,0 1 0,-1 0-1,1 0 1,-1 0 0,1 1-1,-1-1 1,0 1 0,-8-1 0,10 3 1,3 0 0,-1-1 1,1 0 0,0 0 0,-1 0 0,1 0 0,-1 0-1,1 0 1,0 0 0,-1 0 0,1 0 0,-1 0-1,1 0 1,0 0 0,-1 0 0,1 0 0,-1 0 0,1 0-1,0-1 1,-1 1 0,1 0 0,-1 0 0,1 0-1,0-1 1,-1 1 0,1 0 0,0 0 0,0-1 0,-1 1-1,1 0 1,-1-1 0,-43-32-33,36 28 31,5 3 0,-1-1 0,1 1 1,-1 0-1,1 0 0,-1 1 0,-6-3 0,8 3-1,0-1-1,-1 1 1,1-1-1,0 1 1,0-1 0,1 0-1,-1 0 1,0 0-1,0 0 1,1 0 0,-3-5-1,-10-11-20,-76-65-47,69 60-5,2-1 1,1-1-1,-16-29 0,25 40 24,-13-23-2198,-22-52 1,22 36 852</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1:04:10.306"/>
    </inkml:context>
    <inkml:brush xml:id="br0">
      <inkml:brushProperty name="width" value="0.2" units="cm"/>
      <inkml:brushProperty name="height" value="0.2" units="cm"/>
      <inkml:brushProperty name="color" value="#FFFFFF"/>
    </inkml:brush>
  </inkml:definitions>
  <inkml:trace contextRef="#ctx0" brushRef="#br0">1 1189 1184,'4'0'452,"0"-1"0,1 0 1,-1 0-1,0 0 0,0 0 0,0-1 0,0 1 0,0-1 0,0 0 0,-1 0 0,7-5 0,5-6-390,-12 11 96,-1 0 0,1 0 0,0 0 0,-1 0 0,1 0 0,0 1 1,0-1-1,5-1 0,9-4-80,-14 6-76,-1 0 0,0 0 0,0 1 0,1-1 0,-1 0 0,0 1 0,1-1-1,-1 1 1,1 0 0,-1 0 0,6 0 0,-6 0 1,1 0-1,0 0 1,0 0-1,-1-1 1,1 1-1,0-1 1,3-1-1,7-1 18,9-5-4,-19 7-14,1-1 0,-1 1-1,1 0 1,-1 0 0,1 0-1,-1 0 1,7 0-1,-9 1 2,1 1 0,-1-1 0,1 0 0,-1 0 0,1-1 0,0 1 0,-1 0 0,1 0 0,-1-1-1,0 1 1,1-1 0,-1 1 0,1-1 0,-1 0 0,0 1 0,1-1 0,-1 0 0,0 0 0,0 0-1,0 0 1,1 0 0,0-2 0,-1 1 5,-1 2-4,0-1 1,0 1 0,0 0 0,0-1 0,1 1 0,-1 0-1,0-1 1,0 1 0,0 0 0,0-1 0,0 1-1,1 0 1,-1 0 0,0-1 0,0 1 0,1 0 0,-1 0-1,0-1 1,0 1 0,1 0 0,-1 0 0,0 0 0,1 0-1,-1-1 1,0 1 0,0 0 0,1 0 0,-1 0 0,0 0-1,1 0 1,-1 0 0,0 0 0,1 0 0,-1 0-1,0 0 1,1 0 0,-1 0 0,0 0 0,1 0 0,-1 0-1,0 0 1,1 0 0,-1 0 0,0 1 0,1-1 0,-1 0-1,0 0 1,1 0 0,-1 0 0,0 1 0,0-1 0,1 0-1,-1 1 1,1-1 12,0 0 0,-1 0 0,1 0-1,0 1 1,0-1 0,0 0 0,0 0-1,-1 0 1,1 0 0,0-1 0,0 1 0,0 0-1,-1 0 1,1 0 0,0-1 0,0 1-1,-1 0 1,1-1 0,0 1 0,0-1 0,-1 1-1,1-1 1,0 1 0,-1-1 0,1 1 0,0-2-1,0 1-10,0 0 0,0 1 0,0-1 0,0 0 0,0 0 0,0 1 0,0-1 0,1 1 0,-1-1 0,0 1 0,0-1 0,1 1 0,-1 0 0,0-1 0,1 1 0,1 0 0,-1-1 56,-1 1 1,1-1 0,-1 0-1,0 0 1,1 0-1,-1-1 1,0 1-1,0 0 1,1 0-1,-1-1 1,0 1-1,0 0 1,-1-1 0,1 1-1,0-1 1,0 1-1,-1-1 1,1-2-1,5-5 59,-5 8-120,-1 1 0,1-1 0,-1 1 0,1-1 0,-1 1 0,1-1 0,-1 1 0,0-1 1,1 1-1,-1-1 0,0 0 0,1 1 0,-1-1 0,0 0 0,0 1 0,1-1 0,-1 0 1,0 1-1,0-1 0,0 0 0,0 1 0,0-1 0,0 0 0,0 0 0,0 0 0,0 1 0,0-1 0,0 1-1,0-1 1,0 1 0,1-1 0,-1 1 0,0 0-1,0-1 1,0 1 0,1-1 0,-1 1 0,0 0 0,1-1-1,-1 1 1,0 0 0,1-1 0,-1 1 0,1 0-1,-1-1 1,0 1 0,1 0 0,-1 0 0,1-1-1,-1 1 1,1 0 0,-1 0 0,1 0 0,0 0-1,3-3 8,-3 3-7,-1-1 1,0 1-1,0-1 0,0 0 0,0 1 0,0-1 0,0 1 0,0-1 0,0 0 1,0 1-1,0-1 0,0 0 0,0 1 0,0-1 0,0 1 0,-1-1 0,1 1 1,0-1-1,0 0 0,-1 0 0,0 1 0,1-1 1,0 1-1,-1-1 1,1 1-1,0 0 1,0-1-1,0 1 1,-1-1-1,1 1 1,0-1-1,0 1 1,0-1-1,0 1 0,0-1 1,0 1-1,0-1 1,0 1-1,0 0 1,0-1-1,0 1 1,0-1-1,0 1 1,1-1-1,-1 1 1,0-1-1,0 1 1,0-1-1,1 1 1,-1 0-1,0-1 0,1 0 1,1-2 65,0-1 0,0-1 0,0 1 0,0 0 1,-1 0-1,0-1 0,0 1 0,0 0 0,0-1 0,0-4 0,3-16-53,-1 14 0,-1 5-8,0 1 1,-1 0-1,0-1 1,0 1-1,-1 0 1,1-1-1,-1-9 0,3-22 321,3 14-133,-6 19-187,1-1 1,-1 1-1,1 0 1,0 0-1,0 0 0,3-7 1,2-7 44,8-23 13,-4 5-12,-9 13-6,0-6 76,-2 16-49,2-16 36,-2 20-86,1 9-23,-1-1 0,1 0 0,0 1 0,0-1 0,-1 0 0,1 0 0,0 1 0,0-1 0,0 0 0,0 0 0,0 1 0,0-1 0,0 0 0,0 0 0,0 1 0,1-1 0,-1 0 1,0 1-1,0-1 0,1 0 0,-1 1 0,1-2 0,-3-28 23,1 24-20,0 5-3,1 1-1,-1-1 1,1 0 0,0 0-1,-1 1 1,1-1-1,0 0 1,-1 0 0,1 0-1,0 1 1,0-1-1,0 0 1,0 0 0,0 0-1,0 0 1,0 0-1,0 1 1,0-2 0,-2-26 32,1 25-23,1 0 1,0 1-1,-1-1 1,1 0-1,-1 1 1,0-1-1,-2-4 0,2 5 39,0-1-1,0 1 0,0-1 0,0 1 1,0-1-1,1 1 0,-1-6 0,1 8 32,-8-30 250,-1-8-282,3 28-37,6 9-10,-1 0 1,0 1 0,1-1 0,-1 0 0,1 0-1,-1 0 1,1 1 0,0-1 0,-1 0 0,1 0-1,0 0 1,-1 0 0,1 0 0,0 0 0,0 0-1,0-1 1,-1-3 38,-1 0 0,1 1 0,-1-1 0,0 0 0,0 1-1,0-1 1,0 1 0,-1-1 0,-3-3 0,6 2-31,0 5-9,0 1 1,1 0-1,-1 0 1,0-1-1,0 1 1,0 0-1,0-1 0,0 1 1,0 0-1,0-1 1,0 1-1,0 0 0,1 0 1,-1-1-1,0 1 1,-1 0-1,1-1 1,0 1-1,0 0 0,0-1 1,0 1-1,0 0 1,0-1-1,0 1 0,0 0 1,0 0-1,-1-1 1,1 1-1,0 0 0,0 0 1,0-1-1,-1 1 1,1 0-1,0 0 1,-1-1-1,-4-3 5,4 4-4,1-1 1,-1 0-1,0 1 1,0-1-1,1 0 1,-1 0-1,1 0 1,-1 1-1,0-1 1,1 0-1,0 0 1,-1 0-1,1 0 1,-1 0-1,1 0 1,0 0-1,0-1 1,-18-41 325,12 38-295,5-2 5,1 6-34,-3-3 29,2 3-30,1 1 0,-1 0 0,1-1 0,0 1 0,-1 0 0,1-1 0,-1 1 0,1-1 0,0 1 0,-1-1 0,1 1 0,0-1 0,0 0 0,-1 1 0,1-1 0,0 1 0,0-1 0,0 1 0,0-1 0,0 0 0,-1 0 0,1 1-1,0 0 1,0-1-1,0 1 1,0-1 0,0 1-1,-1 0 1,1-1-1,0 1 1,0 0-1,-1-1 1,1 1-1,0 0 1,-1-1-1,1 1 1,0 0-1,-1 0 1,1-1-1,0 1 1,-1 0-1,1 0 1,0 0-1,-1 0 1,1-1-1,-1 1 1,1 0-1,-1 0 1,1 0-1,0 0 1,-1 0-1,0 0 1,1 0 1,0 0-1,-1 0 0,1 0 0,0 0 0,-1 0 0,1 0 0,-1 0 0,1 0 0,0 0 0,-1 0 0,1 0 0,0-1 0,0 1 0,-1 0 0,1 0 1,0 0-1,-1-1 0,1 1 0,0 0 0,0 0 0,-1 0 0,1-1 0,0 1 0,0 0 0,-1-1 0,1 1 0,0 0 0,0 0 0,0-1 1,0 1-1,0 0 0,0-1 0,-1 1 0,1 0 0,0-1 0,0 1 0,0-1 0,0 1 0,0 0 0,0-1 0,0 1 0,0 0 0,0-1 1,1 1-1,-1 0 0,0-1 0,0 1 0,0 0 0,0-1 0,0 1 0,1 0 0,-1-1 0,0 1 0,0-1 0,0 1 0,0-1 1,0 1-1,0 0 0,-1-1 0,1 1 0,0 0 0,0-1 0,0 1 0,-1-1 1,1 1-1,0 0 0,0-1 0,-1 1 0,1 0 0,0 0 0,-1-1 0,1 1 0,0 0 1,-1 0-1,1-1 0,0 1 0,-1 0 0,0 0 0,1 0 0,-1-1 0,0 1-1,1 0 1,-1-1 0,1 1 0,-1 0-1,1-1 1,-1 1 0,1 0 0,0-1 0,-1 1-1,1-1 1,-1 1 0,1-1 0,0 1-1,-1-1 1,1 1 0,0-1 0,0 1-1,-1-1 1,1 0 0,0 1 0,0-1 0,0 1-1,0-1 1,0 0 0,0 0-2,-1 0 1,1 1 0,0-1 0,0 0-1,0 1 1,-1-1 0,1 0-1,0 1 1,-1-1 0,1 1-1,0-1 1,-1 1 0,1-1-1,-1 1 1,1-1 0,-1 1-1,1-1 1,-1 1 0,1-1-1,-1 1 1,1 0 0,-2-1-1,-4-5 3,6 6-3,-1 0 0,1 0 0,0 0 0,0 0 0,0 0 0,0 0 0,0 0 0,0 0 0,0-1 0,0 1 0,0 0 0,0 0 0,0 0 0,0 0 0,0 0 0,0 0 0,0 0 0,0-1 0,0 1 0,0 0 0,0 0 0,0 0 0,0 0 0,0 0 0,0 0 0,0 0 0,0 0 0,0-1 0,0 1 0,0 0 0,1 0 0,-1 0 0,0 0 0,0 0 0,0 0 0,0 0 0,0 0 0,0 0 0,0 0 0,0 0 0,0-1 0,0 1 0,1 0 0,-1 0 0,0 0 0,0 0 0,0 0 0,0 0 0,0 0 0,0 0 1,0 0-1,-1-1 1,1 0-1,-1 1 1,1-1 0,-1 0-1,1 0 1,-1 1 0,1-1-1,0 0 1,-1 0 0,1 0-1,0 1 1,0-1 0,0-2-1,-1 2 4,1 1-4,0-1 1,0 0 0,-1 0-1,1 0 1,-1 0-1,1 1 1,-1-1-1,1 0 1,-1 1 0,1-1-1,-1 0 1,1 1-1,-1-1 1,0 0 0,-1 0-1,-5-9-1,7 10 1,1 0 0,-1 0-1,0 0 1,0 0 0,0 0 0,0 0 0,0 0 0,0 0-1,0 0 1,1 0 0,-1 0 0,0 1 0,0-1 0,0 0-1,0 0 1,0 0 0,0 0 0,1 0 0,-1 0 0,0 0-1,0 0 1,0 0 0,0 0 0,0-1 0,0 1 0,0 0-1,1 0 1,-1 0 0,0 0 0,0 0 0,0 0 0,0 0-1,0 0 1,0 0 0,0 0 0,1 0 0,-1 0 0,0 0 0,0-1-1,0 1 1,0 0 0,0 0 0,0 0 0,0 0 0,0 0-1,0 0 1,0 0 0,0-1 0,0 1 0,0 0 0,0 0-1,0 0 1,0 0 0,0 0 0,0 0 0,0-1 0,0 1-1,0 0 1,0 0 0,0 0 0,0 0 0,0 0 0,0 0-1,0-1 1,0-2-35,9 1-81,-5 1 43,0 0-1,-1 0 0,1 0 0,0-1 0,0 1 0,-1-1 0,5-2 0,1 0 375,12-8-192</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8:43.895"/>
    </inkml:context>
    <inkml:brush xml:id="br0">
      <inkml:brushProperty name="width" value="0.2" units="cm"/>
      <inkml:brushProperty name="height" value="0.2" units="cm"/>
      <inkml:brushProperty name="color" value="#FFFFFF"/>
    </inkml:brush>
  </inkml:definitions>
  <inkml:trace contextRef="#ctx0" brushRef="#br0">3465 3 3257,'0'0'30,"-1"0"-1,1-1 1,0 1 0,-1 0 0,1 0 0,0-1 0,-1 1-1,1 0 1,-1 0 0,1 0 0,0-1 0,-1 1 0,1 0-1,-1 0 1,1 0 0,-1 0 0,1 0 0,0 0-1,-1 0 1,1 0 0,-1 0 0,1 0 0,-1 0 0,1 0-1,0 1 1,-1-1 0,1 0 0,-1 0 0,1 12 1519,2 2-493,1 3-39,-3-16-951,1 0-1,-1 0 1,0 0-1,1 1 1,-1-1-1,0 0 1,0 0-1,0 0 1,0 0-1,0 1 1,0-1-1,0 0 1,0 0-1,0 0 1,-1 0-1,1 1 0,0-1 1,-1 0-1,0 1 1,1-2-58,0 1 1,-1-1-1,1 1 0,0-1 0,-1 1 1,1-1-1,0 1 0,0-1 1,-1 1-1,1 0 0,0-1 1,0 1-1,0-1 0,0 1 1,0-1-1,0 1 0,0 0 0,0-1 1,0 1-1,0-1 0,0 1 1,0 0-1,0-1 0,1 1 1,-1-1-1,0 1 0,1 0 1,11 18 130,0 1 228,-11-12-242,-1-7-119,0 1 0,0-1 0,0 0 0,0 1 1,0-1-1,1 0 0,-1 0 0,1 1 0,-1-1 0,1 0 1,-1 0-1,1 0 0,0 1 0,0 0 0,0-1-4,0 1-1,0 0 1,0-1-1,-1 1 1,1 0-1,-1-1 1,1 1 0,-1 0-1,0 0 1,0-1-1,0 4 1,0-4-1,0 0-1,0 1 1,0-1 0,0 0-1,1 1 1,-1-1 0,0 0-1,1 1 1,-1-1 0,1 0 0,-1 0-1,1 1 1,-1-1 0,1 0-1,0 0 1,1 1 0,3 3-11,-4-5 35,0 1 1,0-1-1,0 1 0,0 0 0,0 0 1,0-1-1,0 1 0,0 0 0,-1 0 0,1 0 1,0 0-1,-1 0 0,1 0 0,-1 0 1,1 0-1,-1 0 0,1 0 0,-1 0 1,0 0-1,1 0 0,-1 2 0,0-1 3,1 0 0,-1 0-1,1-1 1,-1 1-1,1 0 1,0-1 0,0 1-1,0-1 1,0 1 0,0-1-1,0 1 1,0-1 0,0 0-1,2 2 1,11 16 20,-15-12-33,1-7-15,0 1 0,0-1 1,0 0-1,0 1 1,0-1-1,0 0 0,-1 1 1,1-1-1,0 0 0,0 1 1,0-1-1,1 1 1,-1-1-1,0 0 0,0 1 1,0-1-1,0 0 0,0 1 1,0-1-1,0 0 0,1 0 1,-1 1-1,0-1 1,0 0-1,0 1 0,1-1 1,-1 0-1,0 1 0,34 56 678,-27-35-410,9 11-204,-17-23-42,1-9-22,-1-1 0,1 1 1,0-1-1,0 1 0,-1-1 1,1 1-1,0-1 0,0 1 1,0 0-1,0-1 0,0 1 1,0-1-1,0 1 0,0 0 1,0-1-1,0 1 0,0-1 1,0 1-1,0-1 0,0 1 1,0 0-1,1-1 0,-1 1 1,0-1-1,0 1 0,1 0 1,3 5 0,-1 0 1,0-1 0,0 1-1,-1 1 1,3 9 0,4 9 18,-7-19-17,0 0 1,0 0-1,-1 1 0,1-1 0,-1 1 0,-1-1 0,1 10 1,2-2-2,-2-13-1,-1 0 0,1 0 0,-1 0 0,0 0 0,1 0 0,-1 1-1,0-1 1,0 0 0,1 0 0,-1 0 0,0 1 0,-1-1-1,1 2 1,0 2 2,0-1 0,0 1 0,1 0-1,-1 0 1,1-1 0,0 1 0,3 6-1,1 11 11,-3 6-3,-3-23-6,2-1-1,-1 1 1,0-1 0,1 1 0,0-1 0,0 0 0,0 1 0,3 6 0,3 14-20,-7-22 45,0-1 1,0 0-1,1 0 1,-1 1-1,1-1 1,0 0-1,-1 0 1,1 0-1,0 0 1,0 0-1,0 0 0,1 0 1,2 4-1,-2-4 15,-1 0 0,1 1 0,-1-1 0,1 1 0,-1-1 0,0 1 0,0-1 0,0 1 0,0 0 0,-1 0 0,1 0 0,-1-1 0,0 1 0,1 4 0,1 9-19,4-5 17,-6-10-35,1 0 0,-1 0 0,1-1 0,0 1 0,-1 0-1,0 0 1,1 0 0,-1 0 0,0 0 0,1 0 0,-1-1-1,0 1 1,0 0 0,1 2 0,9 62 184,-9-41-152,9 43-1,-1-15-26,11 129 61,-17-32-36,-4-87-11,-3 104 870,3-77-808,-3-20-64,4-41-23,1 7 2,-7 52 1,3-59 4,0 37 0,2-49-3,-1 0 1,-5 22-1,6-34-5,-10 58 8,6-31-5,1-2 3,-11 36 1,0 10 9,9-48-8,-6 21-16,8-38 12,-4 8 0,7-17-3,0 0-1,0 0 1,0 1-1,0-1 1,1 1-1,-1-1 1,0 1-1,1-1 1,-1 1-1,1-1 1,0 1-1,-1 0 1,1-1-1,0 1 1,0-1 0,0 1-1,0 1 1,-4-6 7,10 4 14,-6-1-14,0 0-1,-3-7 2,3 7-9,0 0 0,0 0 0,0 0 0,1 0 0,-1 0 0,0 0 0,0 0 0,0 0 1,0 0-1,0 0 0,0 0 0,0 0 0,0 0 0,1 0 0,-1 0 0,0 0 0,0 0 0,0 0 0,0 0 0,0 0 0,0 0 0,0 0 0,1 0 0,-1 0 0,0 0 0,0 0 0,0 0 0,0 0 0,0 0 0,0 0 0,0 0 0,0 0 0,1 0 0,-1 0 0,0-1 0,0 1 0,0 0 0,0 0 0,0 0 0,0 0 0,0 0 0,0 0 0,0 0 0,0 0 0,0 0 0,0-1 1,0 1-1,-2 3 4,3-4-26,1-2 9,0-1 0,-1 1-1,0 0 1,1-1-1,-1 1 1,-1-1 0,1 1-1,0-1 1,-1 0 0,0 1-1,0-8 1,4-22-25,40-195 68,-38 201-21,-2-1-1,0 1 0,-1-38 1,2-29 5,-3 50-21,-2 26 1,1 1-1,1 0 0,4-19 1,18-51-39,-11 5-21,-12 80 57,-3 34-147,1-16 145,-1 0 1,0-1 0,-6 19-1,-3 19 17,-9 42-5,5-32-1,-14 63 9,20-84-5,7-29-3,-1-1 0,-7 24 0,7-29 1,1 1 0,0-1-1,-1 16 1,2-17 0,0 1 0,0 0-1,-1-1 1,0 1 0,-4 9-1,4-11 1,1 0-1,-1 0 1,0 0-1,0 9 0,-6 17 0,2-10 5,0-1 0,2 1-1,-4 27 1,7-42 1,-1 1 1,0-1-1,-1 1 0,-6 10 0,6-12-3,-6 14 48,3-8 42,0 1 0,-8 25 1,4-21-62,0-2-1,4-2-20,6-10-6,-1 1 1,0-1 0,0 0-1,-1 1 1,1-1 0,0 0 0,-1 0-1,1 0 1,-1 0 0,-3 3 0,4-4 4,0 0 0,1-1 0,-1 1 1,0 0-1,1 0 0,-1-1 0,1 1 1,0 0-1,-1 0 0,1 0 1,0 0-1,-1 0 0,1 0 0,0 1 1,-1-1 1,1 0-1,0 0 1,0 0 0,-1 0 0,1 0 0,0 0 0,-1 0 0,1 0-1,-1 0 1,1 0 0,-1-1 0,1 1 0,-1 0 0,0 0-1,-1 1 1,0-1 0,1 0 0,-1 0 0,1 1 0,0-1-1,-1 0 1,1 1 0,0-1 0,0 1-1,0 0 1,0-1 0,0 1 0,0 0 0,1 0-1,-2 2 1,-1 4 6,2-5-16,-1-1 0,0 1 0,0-1 0,1 0 0,-1 0 0,-1 1 0,1-1-1,0-1 1,0 1 0,-1 0 0,1-1 0,-1 1 0,-2 0 0,2 0-3,3-2 1,0 0-1,0 1 0,-1-1 1,1 0-1,0 0 1,0 1-1,0-1 0,0 0 1,-1 0-1,1 1 0,0-1 1,0 0-1,0 1 0,0-1 1,0 0-1,0 1 1,0-1-1,0 0 0,0 0 1,0 1-1,0-1 0,0 0 1,0 1-1,0-1 0,0 0 1,0 1-1,0-1 1,0 0-1,1 1 0,-1-1 1,0 0-1,0 0 0,0 1 1,0-1-1,1 0 0,-1 0 1,0 1-1,0-1 1,0 0-1,1 0 0,-1 0 1,0 1-1,1-1 0,-1 0 1,0 0-1,1 0 1,-1 1-1,1-1 1,-1 0-1,0 0 1,1 0 0,-1 1-1,0-1 1,1 0-1,-1 1 1,0-1 0,0 0-1,1 1 1,-1-1 0,0 0-1,0 1 1,0-1-1,1 0 1,-1 1 0,0-1-1,0 1 1,0-1-1,0 0 1,0 1 0,0-1-1,0 1 1,0-1 0,0 0-1,0 1 1,0-1-1,0 1 1,0-1 0,0 0-1,0 1 1,0-1-1,-1 1 1,-14 8 25,14-9-12,0 0-1,0 1 0,0-1 0,0 0 0,0 1 1,0-1-1,0 1 0,0-1 0,0 1 0,0-1 1,0 1-1,0-1 0,0 1 0,0 0 0,1-1 1,-1 1-1,0 0 0,1 0 0,-1 0 0,1 0 1,-1 0-1,0 0 0,1 0 0,0 0 0,-1 0 1,1 0-1,0 0 0,-1 0 0,1 0 0,0 0 0,0 0 1,0 0-1,0 0 0,0 0 0,0 1 0,1-1-10,-1 0-1,0 0 0,0 0 0,0-1 0,0 1 0,0 0 0,0 0 0,0 0 0,0-1 0,0 1 0,0 0 0,0 0 0,-1 0 0,1-1 0,0 1 0,-1 0 0,1 0 0,0-1 0,-1 1 0,1 0 0,-1-1 0,1 1 0,-1 0 0,1-1 0,-1 1 0,1-1 0,-1 1 0,0-1 0,1 1 0,-1-1 1,0 0-1,0 1 0,1-1 0,-1 0 0,0 1 0,0-1 0,1 0 0,-1 0 0,0 0 0,0 0 0,0 1 0,1-1 0,-2-1 0,1 2 0,0-1-1,0 0 1,1 0-1,-1 0 1,0 0-1,0 0 1,0 1 0,0-1-1,1 0 1,-1 1-1,0-1 1,0 0 0,0 1-1,1-1 1,-1 1-1,0 0 1,1-1 0,-1 1-1,1-1 1,-1 1-1,0 0 1,1-1-1,-1 1 1,1 0 0,0 0-1,-1 0 1,1-1-1,0 1 1,-1 0 0,1 1-1,2 5 11,-2-7-11,0 0-1,0 1 0,0-1 1,1 0-1,-1 1 1,0-1-1,0 0 0,0 1 1,0-1-1,0 0 1,0 1-1,0-1 1,0 1-1,0-1 0,0 0 1,0 1-1,0-1 1,0 0-1,0 1 0,0-1 1,-1 0-1,1 1 1,0-1-1,0 0 0,0 1 1,0-1-1,-1 0 1,1 1-1,0-1 0,0 0 1,-1 0-1,1 1 1,0-1-1,0 0 1,-1 0-1,1 0 0,0 1 1,-1-1-1,1 0 1,0 0-1,-1 0 0,1 0 1,0 0-1,-1 0 1,1 0-1,-1 1 0,1-1 1,-1 0-1,-1 0 1,1 1 0,-1-1-1,0 1 1,0 0 0,0 0 0,0 0-1,1 0 1,-1 0 0,1 1 0,-1-1-1,1 0 1,-1 1 0,1-1 0,0 1-1,-1 0 1,1-1 0,0 1 0,0 0-1,0 0 1,1-1 0,-1 1-1,0 0 1,1 0 0,-1 0 0,1 0-1,-1 4 1,1-4 1,-1-1 0,1 1 0,-1 0-1,1-1 1,-1 1 0,0-1 0,0 1-1,0-1 1,0 1 0,0-1 0,0 0 0,0 1-1,0-1 1,0 0 0,-1 0 0,1 0-1,0 0 1,-3 1 0,2 0 1,0-1 0,0 0 0,1 1 0,-1-1 0,0 1 0,1 0 1,-1-1-1,1 1 0,0 0 0,0 0 0,-2 4 0,2-4 5,0 0 0,0 0 0,0 0 0,0-1 0,0 1 1,0 0-1,0 0 0,-1-1 0,1 1 0,-1-1 0,1 1 0,-4 2 0,-11 12 91,10-9-77,-1 5-8,6-9-11,-1 0 0,0 0 0,0 1 0,1-1 0,-2 0 0,1-1 0,0 1 0,-1 0 0,1-1 0,-6 5 0,-12 14 3,-11 28 18,29-47-22,1 1 0,-1-1 0,1 0 0,-1 0 0,0 0 0,0 0 0,-3 2 0,3-2-1,0 0 1,0-1-1,0 1 1,0 0-1,1 0 1,-1 0-1,0 0 0,1 0 1,0 1-1,-2 1 1,2-2 2,1 0 0,-1-1 0,-1 1 0,1-1 0,0 0 0,0 1 0,0-1 0,-1 0 0,1 0 0,-1 0 0,1 0 0,-1 0 0,1 0 0,-3 1 0,-11 8 41,8 4 71,7-13-110,0-1 0,0 1 0,0 0 0,-1 0 0,1-1 0,0 1 0,0 0 0,0 0 0,-1-1 0,1 1 0,0 0 0,-1-1 0,1 1 1,-1-1-1,1 1 0,-1 0 0,1-1 0,-1 1 0,1-1 0,-1 1 0,1-1 0,-1 0 0,0 1 0,1-1 0,-1 1 0,0-1 0,0 0 0,0 1-2,0-1-1,0 0 1,0 1-1,1-1 1,-1 0-1,0 1 1,0-1-1,1 1 1,-1-1-1,0 1 1,0 0-1,1-1 1,-1 1-1,1-1 1,-1 1-1,1 0 1,-1 0-1,1-1 1,-1 1-1,1 0 1,0 0-1,-1 0 1,1 0-1,0-1 1,0 1-1,-1 0 1,1 1-1,-1 2 11,1-3-4,-20 16 28,18-15-36,1 0 0,-1 0 0,0 0-1,0 0 1,0 0 0,0-1 0,0 1 0,0 0-1,-5 2 1,4-3 0,0 1 0,0 0 0,0 1 0,0-1 0,1 0 0,-1 1 0,-3 4 0,1 2 0,5-7-1,-1 0-1,1-1 1,-1 1 0,0 0 0,0-1 0,0 1 0,0 0 0,0-1 0,0 1 0,0-1 0,0 1 0,-1-1-1,1 0 1,-1 0 0,1 0 0,-1 1 0,1-1 0,-1 0 0,0-1 0,1 1 0,-1 0 0,-3 1-1,3-2 2,0 1 0,0 0 0,1 0 0,-1 0 0,0 0 0,1 1 0,-1-1 0,1 0 0,-1 1 0,1-1 0,0 1 0,0-1 0,-1 1-1,1 0 1,0 0 0,1-1 0,-2 4 0,-9 11 35,6-11-10,0 0 0,0 0 0,0-1 0,-1 0 0,0 0 0,1 0 0,-8 3 0,-32 20 47,43-26-71,0 0 0,0 1 0,0-1 0,0 1 0,0 0 0,0-1 0,1 1 0,-1 0 0,1 0 0,-1 0 0,-1 4 0,-8 9 17,4-9 19,-1 0 1,1-1 0,-1 0-1,1 0 1,-1-1 0,-15 6-1,11-5 22,1 0-1,-16 11 1,14-3 152,12-12-195,0 1 0,0-1 0,0 0 0,0 0 0,-1 1 0,1-1 0,0 0 0,-1 0 0,1 0 0,-1 0 0,-2 1 0,-10 6 104,-4 1-68,2-5-39,-1 4 7,-27 15 0,39-19-18,-65 26 37,44-23-8,23-6-11,-1-1 0,1 1 0,0-1 1,0 1-1,0 0 0,0 0 0,0 1 0,-3 1 0,-2 1 39,0-1 0,-1 0 0,1 0 0,-1 0-1,-15 2 1,19-5-50,-8 3-3,0 1 0,0 0 0,1 0 0,-23 12 0,26-12 8,0-1-1,-1 0 0,1 0 1,-1-1-1,1-1 0,-1 0 1,-11 1-1,-4 2 267,21-3-272,-1 0 1,1 0-1,-1 0 0,1 0 0,-1-1 1,1 0-1,-1 0 0,-8-1 1,-8 1 0,-7 5 0,18-4 1,6 0-10,-1 0-1,1-1 1,-1 0-1,1 0 1,-1 0-1,1 0 1,-5-1-1,2 2 16,6-1-15,0 0 0,0 0 0,0 1 0,0-1 1,0 0-1,0 0 0,0 0 0,0 0 0,0 0 1,0 0-1,0 0 0,0-1 0,0 1 0,-2-1 1,-25-1 21,-15 1 0,18 1-26,16-1 2,-43 5-1,-33-3 18,8 8-9,65-9-8,-2 0 0,0 0 0,-16-3 0,10 2 5,18 1-4,-1 1 0,1-1 0,-1-1 0,1 1 1,0 0-1,-1 0 0,1-1 0,-5-1 0,-45-10 96,-15 3 23,58 8-113,-31-5 16,28 3-17,0 1 0,-18 0 0,-3-5 9,8 0-6,3 3-7,10 1 0,0 1-1,-1 1 1,-15-1-1,-171-8 15,172 9-16,1-2 0,0 0 0,-26-8 0,24 5 0,-30-1 0,26 3 2,5-1 15,0-1 0,-31-11 1,-7-2 0,48 17-18,-28-10-9,41 12 9,0 0 0,1-1 0,-1 0 1,0 0-1,1 0 0,-1 0 0,1 0 0,-1-1 0,1 0 0,0 1 0,-4-4 0,6 5 1,1-1-1,-1 1 1,1-1-1,-1 1 0,0-1 1,1 1-1,-1 0 1,0 0-1,1-1 0,-1 1 1,0 0-1,0 0 1,1 0-1,-1 0 0,0 0 1,1-1-1,-1 1 0,-1 1 1,-14-5 6,12 1-4,-1 0-1,-1 1 0,1-1 1,0 1-1,-1 1 1,1-1-1,-10-1 0,-27-9 11,28 6-6,0 0-1,0 2 0,-25-6 1,24 7-1,1 0 0,-1-2 0,-21-9-1,25 9-326,0 0 0,0 1-1,-14-3 1,22 6 304,0 0 0,-1 0 0,1 1 1,-1-1-1,1 1 0,-1 0 0,1 0 0,-1 0 0,1 1 0,-1-1 1,1 1-1,0 0 0,-1 0 0,1 0 0,-5 2 0,-7 9 1084</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8:46.567"/>
    </inkml:context>
    <inkml:brush xml:id="br0">
      <inkml:brushProperty name="width" value="0.2" units="cm"/>
      <inkml:brushProperty name="height" value="0.2" units="cm"/>
      <inkml:brushProperty name="color" value="#FFFFFF"/>
    </inkml:brush>
  </inkml:definitions>
  <inkml:trace contextRef="#ctx0" brushRef="#br0">804 6 2056,'-3'-6'2842,"5"19"-1861,2 17 291,-4-12-679,-8 182 1989,1-138-2399,-15 92 609,14-70-37,4-37-592,3-26-48,1-1 1,3 24 0,0 9 281,-3-19-314,-1-2 135,5 39 0,3 67-136,-7-132 94,0 0 1,-1 0-1,0 0 0,0 0 0,-2 6 0,1-2-227,-1 17 65,-1 9 20,-29 94 285,9-22 342,15-87-600,8-18-51,-13 15 20,12-15-27,1 0 0,-1 0 0,0 0 0,-1 0 0,1 0 0,-5 3-1,5-3 1,-1-1 0,1 1 0,0-1 0,0 1 0,0 0 0,0 0 0,0 0 0,-2 5 0,3-5 0,-1 1-1,0-1 1,0 1 0,0-1-1,0 0 1,-1 0-1,1 0 1,-1 0 0,0-1-1,1 1 1,-7 3 0,-15 17 22,14-3-11,10-18-13,-1-1 0,1 1 0,-1 0 0,1-1 0,-1 1 0,0-1 0,0 1 0,0-1 0,0 1 0,0-1 0,0 1 0,0-1 0,0 0 0,-1 0 0,1 1 0,0-1 0,-3 1 0,-7 8 5,11-9-5,-1 0-1,1 0 1,-1-1 0,0 1-1,0 0 1,1 0 0,-1 0-1,0-1 1,0 1 0,0 0-1,0-1 1,0 1-1,-2 0 1,2 0-1,-1 0 0,0 0 0,0 0 0,1 1 1,-1-1-1,1 1 0,0-1 0,-1 1 0,1-1 0,0 1 0,0-1 0,-1 3 1,0-2-2,1 1 1,0-1 0,-1 0 0,1-1 0,-1 1 0,0 0 0,1 0 0,-1-1 0,-4 4 0,2-3 1,0 1 0,1-1 0,-1 1 0,1 1 0,0-1 0,0 0 0,0 1 0,-2 3 0,-17 18-11,0-1-1,-4 2-1,21-22 15,1-1-1,0 1 0,-1-1 1,1 1-1,1 0 1,-1 1-1,1-1 0,-1 1 1,1 0-1,0-1 0,1 1 1,-4 8-1,3-7 0,-1 1 0,0-1 0,0 0 0,-1 0-1,1 0 1,-1-1 0,-1 0 0,1 0 0,-8 6 0,4-4-1,1 0 1,0 1 0,-7 9-1,-14 28-1,5-4 4,19-30-3,-1-1 0,0 0 0,-7 10 0,-6 2 3,-23 21 0,36-36-3,1 0-1,-1 0 1,1 0-1,-8 15 1,9-14 0,-1 1 0,-1-1-1,1 0 1,-9 8 0,12-14-165,-1 0-1,1 1 1,-1-1 0,1 1 0,0-1-1,0 1 1,0 0 0,0 0-1,0 0 1,1 0 0,-1 0 0,1 0-1,0 1 1,0-1 0,-1 5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8:51.576"/>
    </inkml:context>
    <inkml:brush xml:id="br0">
      <inkml:brushProperty name="width" value="0.2" units="cm"/>
      <inkml:brushProperty name="height" value="0.2" units="cm"/>
      <inkml:brushProperty name="color" value="#FFFFFF"/>
    </inkml:brush>
  </inkml:definitions>
  <inkml:trace contextRef="#ctx0" brushRef="#br0">2012 1 2993,'-2'25'5812,"-7"19"-4137,0-12-963,-1 1-182,-6 45 0,15-72-447,-1 0 0,0 0 0,1-1 1,-2 1-1,1 0 0,-5 6 0,-3 9 171,-2 19-84,-3 7 323,13-30-445,3-15-45,-1-1 0,0 0-1,0 1 1,0-1-1,-1 1 1,1-1-1,0 0 1,0 1-1,-1-1 1,1 0 0,-1 1-1,1-1 1,-1 0-1,1 1 1,-2 0-1,-1 2 37,1 0 0,-1 1 0,1-1-1,0 0 1,0 1 0,1-1 0,-1 1-1,1 0 1,0-1 0,0 1 0,1 0-1,-1 0 1,1-1 0,1 8 0,-1-10-33,-1 0 1,1-1 0,0 1-1,-1 0 1,1 0 0,-1 0-1,0 0 1,0 0 0,1 0-1,-1-1 1,0 1-1,-3 3 1,3-3-5,-1 0-1,1 0 1,0 0-1,0 0 1,0 0-1,0 0 1,0 0-1,0 1 0,1-1 1,-1 3-1,-5 8 14,5-12-15,0 0 0,0 1 0,1-1 0,-1 0 0,0 0 0,1 1 1,-1-1-1,1 0 0,0 1 0,-1-1 0,1 3 0,0 8 14,1-9-12,-1 0-1,0 1 1,1-1-1,-1 0 1,-1 1 0,1-1-1,0 1 1,-1-1-1,0 0 1,1 0-1,-1 1 1,-1-1 0,1 0-1,-3 5 1,2-6-2,1 0 1,-1 0-1,1 0 1,-1 1-1,1-1 1,0 0-1,0 1 1,0-1-1,0 1 1,0-1-1,1 1 1,-1-1-1,1 1 1,0-1 0,0 1-1,0 0 1,0-1-1,0 4 1,0-5-1,0 1 1,0-1 0,0 1 0,-1 0 0,1 0 0,0 0 0,-1 0 0,0-1 0,1 1 0,-1 0 0,0-1 0,0 1 0,0 0-1,0-1 1,0 1 0,0-1 0,-2 2 0,2-2-1,0 0 0,1-1 0,-1 1 0,0 0 0,1 0 0,-1 0 0,0 0 0,1 0 0,-1 0 0,1 0 0,-1 0 0,1 1 0,0-1 0,-1 0 0,1 0 0,0 0 0,0 0 0,0 0 0,0 2 0,0 1 2,0-1-1,-1 0 0,1 0 1,-1 0-1,1 0 0,-1 0 1,0 0-1,0 0 0,0-1 1,-1 1-1,-1 3 0,1-4 0,0 0 0,0 0-1,0 0 1,0 0 0,1 1-1,-1-1 1,1 0 0,0 1-1,-2 3 1,2 3-1,1-7 0,0-1 0,0 1 0,0 0 0,-1-1 0,1 1 0,0-1 0,-1 1 0,1 0 0,-1-1 0,1 1 0,-1-1 0,-1 3 0,1-4 0,1 0 0,-1 0 0,1 0 0,-1 0 0,1 0 1,-1 0-1,1 0 0,-1 1 0,1-1 0,-1 0 0,1 0 0,-1 1 0,1-1 0,0 0 0,-1 1 0,1-1 0,-1 0 0,1 1 0,0-1 1,-1 0-1,1 1 0,0-1 0,-1 1 0,1-1 0,0 1 0,0-1 0,-1 1 0,1-1 0,0 1 0,0-1 0,0 1 0,0 0 0,-1 1 1,1 0-1,0 0 1,0-1-1,0 1 1,0 0-1,1 0 0,-1 0 1,0-1-1,2 4 1,-13 19 0,11-23 0,0 0-1,-1 0 0,1 0 1,0 0-1,-1 0 0,1 0 1,0 0-1,-1 0 1,1 0-1,-1 0 0,1 0 1,-1-1-1,0 1 0,-1 1 1,1-1-1,1 0 1,-1 0 0,0 0-1,0 0 1,0 0-1,1 0 1,-1 0-1,1 0 1,-1 0-1,1 1 1,-1-1 0,1 0-1,0 0 1,-1 1-1,1 0 1,0 0-1,0 0 1,0 0-1,-1-1 1,1 1-1,-1 0 1,1 0-1,-1-1 1,0 1-1,1-1 0,-1 1 1,-2 2-1,2-3 1,0 1-1,0-1 0,1 1 1,-1 0-1,0-1 0,1 1 1,-1 0-1,1 0 0,-1 0 1,1 0-1,-1 2 0,1-2 17,0-1-1,0 1 1,0-1 0,-1 1-1,1-1 1,0 0 0,-1 1-1,1-1 1,-1 1 0,0-1-1,0 0 1,1 0 0,-1 1-1,0-1 1,0 0 0,0 0-1,0 0 1,0 0-1,0 0 1,-1 0 0,0 1-1,0-1 19,0 1 1,0 0-1,0-1 0,1 1 0,-1 0 0,0 0 0,-1 4 0,2-5-24,1 1 0,0-1 0,-1 0 0,1 0 0,0 0 0,0 1 0,0-1 0,0 0 1,0 0-1,1 0 0,-1 0 0,0 1 0,1 1 0,-1-2-10,1-1 1,-1 1-1,0 0 1,1 0-1,-1 0 1,0 0-1,0 0 1,0 0-1,0 0 1,0 0-1,0 0 1,0-1-1,0 1 1,0 0-1,0 0 1,-1 0-1,1 0 1,0 0-1,0 0 1,-1 0-1,1-1 1,-1 1-1,1 0 1,-2 1-1,-1 1 2,2-3-3,1 0 1,0 1-1,0-1 1,-1 0-1,1 0 1,0 1-1,-1-1 1,1 0-1,0 1 1,0-1-1,0 0 1,-1 1-1,1-1 1,0 0-1,0 1 1,0-1-1,0 0 1,0 1-1,-1-1 1,1 1-1,0-1 1,0 0-1,0 1 1,0-1-1,0 1 1,0-1-1,0 0 1,1 1-1,-1-1 1,0 1-1,0-1 1,0 0-1,0 1 1,0-1-1,1 0 1,-1 1-1,0-1 1,0 0-1,1 1 1,-1-1-1,0 0 1,0 1-1,1-1 1,-1 1-1,1 0 1,-1 0 1,0 1-1,0-1 0,0 0 0,0 0 0,0 1 0,0-1 1,-1 0-1,1 1 0,0-1 0,-1 0 0,1 0 0,-1 1 0,1-1 1,-1 0-1,1 0 0,-1 0 0,0 0 0,0 0 0,1 0 1,-1 0-1,0 0 0,0 0 0,0 0 0,0 0 0,-2 0 0,2 0 1,0 0-1,-1 0 0,1 0 0,0 0 0,0 0 0,0 0 0,0 0 0,0 1 1,1-1-1,-1 0 0,0 1 0,0-1 0,1 0 0,-1 1 0,1-1 1,-1 1-1,1-1 0,0 1 0,0-1 0,-1 1 0,1 2 0,0-1 0,0 0 0,-1 1-1,1-1 1,-1 0 0,0 0 0,0 0-1,0 0 1,-1 0 0,1 0-1,-1 0 1,0 0 0,0 0 0,1-1-1,-5 5 1,-6 10 4,-5 7 9,14-21-13,0 1 0,0 0 0,1 0 0,-1 0-1,1 0 1,-1 0 0,1 1 0,1-1 0,-1 1 0,-1 7 0,2 1 0,0 1-1,-1-1 0,-1 0 0,0 0 0,-9 25 1,7-27 5,3-8-6,0 0 0,1 0 0,-1 0 0,1 1 0,0-1 0,0 1 0,-1 4 0,1-3 1,0-1-1,-1 0 0,0 1 1,0-1-1,0 0 0,-3 5 0,-8 17 21,0-5 5,11-19-17,0 0 1,1 0-1,-1 0 1,1 0-1,0 0 0,-1 1 1,1-1-1,0 0 1,1 1-1,-1-1 0,-1 4 1,0 2 27,0 1 1,-1-1 0,0 0-1,-1 0 1,0 0 0,-8 12-1,-1 2 10,-59 141-24,63-140-22,4-9 3,1 0-1,-3 19 1,5-21-1,0 0-1,-1-1 1,-1 0 0,-6 16-1,8-21 15,0 0 0,0 0 0,0 1 0,0-1 0,0 10 0,1-9 29,0 1 1,0-1-1,-1 0 0,-3 9 1,-1 0 102,-9 33 1,11-32-60,-1-1 0,-8 20 0,8-21-86,0 0 1,-4 22-1,4-14 2,4-21-5,-11 50 43,-27 67 0,33-105 131,3-10-127,1 0 0,1 1-1,-1-1 1,0 1-1,1 0 1,-1 8-1,-4 18 33,0 8-16,6-37-60,-1 1-1,1-1 0,-1 1 0,1-1 0,-1 1 1,0-1-1,0 0 0,0 1 0,0-1 1,-3 4-1,2-4 0,1 1 1,-1 0 0,1-1-1,0 1 1,0 0 0,0 0-1,0 0 1,-1 5-1,2-4 5,-1 0 0,0 0 0,0 0 0,-1 0 0,1-1-1,-1 1 1,0-1 0,-3 7 0,2-5 42,0-1-1,1 1 1,0 0 0,-3 9-1,2 11 261,3-17-264,0-6-38,0 1 0,0-1-1,-1 1 1,1-1 0,-1 0 0,0 1-1,0-1 1,1 0 0,-2 0-1,0 3 1,1-4-7,0 1 0,0-1 0,0 1-1,1-1 1,-1 1 0,0-1 0,1 1 0,0 0-1,-1-1 1,1 1 0,0 0 0,0-1 0,-1 1-1,2 0 1,-1-1 0,0 1 0,0-1 0,1 4-1,-1-4 1,0 0-1,0 0 0,0 0 1,0 0-1,-1 0 0,1 1 0,0-1 1,-1 0-1,1 0 0,0 0 1,-1 0-1,1 0 0,-1-1 1,0 1-1,1 0 0,-1 0 0,0 0 1,0 0-1,1-1 0,-1 1 1,-2 1-1,2-1 0,0 0 1,0 0-1,-1 0 1,1 1-1,0-1 0,0 0 1,0 0-1,1 1 1,-1-1-1,0 1 1,0-1-1,1 1 0,-1-1 1,1 1-1,-1 1 1,3 15 0,-2-17-1,1 0 0,-1 1 0,1-1 0,-1 1 0,0-1 0,0 1 0,0-1 0,0 1 1,0-1-1,0 1 0,0 0 0,0-1 0,-1 1 0,1-1 0,-1 0 0,1 1 0,-1-1 0,1 1 0,-1-1 0,0 0 0,0 1 0,0-1 0,-1 2 0,0-1 1,0 0 0,1 0-1,-1 0 1,1 0 0,0 1-1,0-1 1,0 0 0,0 0-1,0 1 1,0-1 0,0 1-1,1-1 1,0 1 0,-1-1-1,1 1 1,0-1 0,0 1-1,0-1 1,1 5 0,-9 12 0,0 0-1,-1 14 0,10-19-2,-1-12 2,0-1 0,1 0 0,-1 1-1,0-1 1,0 1 0,0-1 0,0 0-1,0 1 1,0-1 0,0 0 0,-1 1-1,1-1 1,0 0 0,-1 1 0,1-1-1,-1 0 1,1 1 0,-1-1 0,0 0-1,1 0 1,-1 0 0,0 0 0,0 0-1,-1 1 1,0 1 0,-1-1 0,1 1 0,0 0 0,0-1 0,0 1 0,0 0 0,0 0 0,1 0 0,0 0 0,-1 1 0,1-1 0,0 0 0,0 4 0,-3 4 1,4-10 0,-1 1-1,1 0 1,-1-1-1,1 1 1,0-1-1,-1 1 1,1 0-1,0-1 1,0 1-1,0 0 1,0-1-1,1 1 1,-1-1-1,0 1 1,1 2-1,0-3 1,-1 1-1,0-1 0,1 0 1,-1 0-1,0 0 0,0 1 1,0-1-1,0 0 0,0 0 1,-1 1-1,1-1 0,0 0 1,-1 0-1,1 0 0,0 0 1,-1 0-1,1 1 0,-1-1 1,0 1-1,-5 15 7,5 16 1,1-30-8,0 0 0,0 0 1,-1 0-1,1-1 1,-1 1-1,0 0 0,1 0 1,-1 0-1,0-1 1,-1 1-1,1 0 0,-3 4 1,2-4 1,0 0 1,0 0 0,1 0 0,0 1-1,0-1 1,-1 0 0,0 7-1,-1 20 14,1-21-6,1 1 0,1 0 0,0 14 0,-1-18 24,1 0 0,-1 0 0,0 0-1,0-1 1,-1 1 0,0 0-1,0-1 1,-5 11 0,4-8-5,-1-1 1,2 1-1,-4 12 1,5-14-20,-1-1 1,0 0 0,0 0-1,0 0 1,-5 9-1,4-9 5,0 0 0,1 0 0,0 0-1,0 0 1,-2 9 0,3-12-11,0 0 0,1 0 0,-1 0 1,0 1-1,-1-1 0,1 0 0,0 0 1,-1 0-1,1-1 0,-1 1 0,-2 2 0,3-2-1,-1 0-1,0-1 1,0 1-1,1 0 0,-1 1 1,1-1-1,0 0 0,0 0 1,0 0-1,0 1 0,0-1 1,-1 4-1,1 0 4,0-1-1,-1 1 1,1 0-1,-1-1 0,0 1 1,-1-1-1,1 0 1,-1 0-1,-6 8 1,-10 29 51,15-36-54,1 0 0,-1 0 0,1 0 0,0 1 0,0-1 0,1 1 0,-2 9 0,4-15-3,-1 0 1,1-1-1,0 1 0,0 0 0,-1 0 0,1-1 0,0 1 1,-1 0-1,1 0 0,-1-1 0,1 1 0,-1 0 0,1-1 1,-1 1-1,1-1 0,-1 1 0,0-1 0,1 1 0,-1-1 1,0 1-1,0-1 0,0 1 0,0-1 0,0 0 1,1 1-1,-1-1 0,1 1 0,-1-1 0,0 0 0,1 1 1,-1 0-1,1-1 0,-1 1 0,1-1 0,-1 1 0,1 0 1,0-1-1,-1 1 0,1 0 0,0-1 0,0 1 0,-1 0 1,1-1-1,0 1 0,0 0 0,0 1 0,-1 4 2,1 0-1,-1 0 1,0 0-1,0 0 1,0 0 0,-1 0-1,0 0 1,0 0-1,-1-1 1,-6 11 0,-8 22 12,16-35-14,0-1 0,0 1 0,0-1 0,0 1 0,0 0 0,1 0 0,-1 5 0,-4 12 0,-8 19 42,-13 60 0,-7 23 450,9-57-295,3-12 13,-14 64-1,3-24-185,17-43-16,9-27-4,0-1-1,-18 41 1,-3 7 1,20-44-1,6-20-3,0 0 1,-1 0 0,0 1 0,-1-1-1,1 0 1,-1-1 0,-4 7 0,1-1 2,0 0 0,1 0 0,-6 19-1,-1 2 6,-15 10-3,23-34-5,2-5-2,0 0 1,0 0 0,1 0 0,-1 0 0,1 1 0,0-1 0,0 1 0,0-1-1,0 1 1,0 5 0,1-6 0,-1 1-1,0-1 1,1 1-1,-1 0 1,0-1-1,-1 1 1,1-1 0,0 0-1,-1 1 1,0-1-1,0 0 1,0 0-1,0 0 1,-5 5-1,5-6 1,0 1 0,1 0 0,0-1 0,0 1 0,0 0 0,0 0 0,0 0 0,0-1 0,0 7 0,-3 10 0,-2 3 2,5-17-2,0-1 1,0 0-1,-1 0 1,1 1 0,-1-1-1,0 0 1,0 0 0,-3 4-1,3-5 1,0 0-1,0 0 0,0 1 1,1-1-1,-1 0 1,1 1-1,0-1 1,0 1-1,0 0 1,1-1-1,-1 1 0,1 6 1,0-5-1,-1-1 1,1 1-1,-1-1 0,0 1 1,0-1-1,0 0 0,-1 1 0,0-1 1,1 0-1,-5 6 0,4-7 0,0-1 0,1 1 0,-1-1 0,0 1 0,1 0 0,0 0 0,0 0 0,0 0 0,0 0 0,0 0 0,0 0 0,1 0 0,-1 0 0,1 6 0,0 0 2,-1-1-1,0 1 1,-1-1-1,0 1 1,-1-1-1,1 0 1,-1 0-1,-1 0 1,-7 13-1,2-2 0,-1-3 0,8-14-1,1 0 0,-1 0 0,1 0 0,0 0 0,0 0 0,0 1 1,0-1-1,0 0 0,0 1 0,1-1 0,-1 0 0,1 1 0,-1-1 0,1 1 0,0-1 0,0 3 0,0-3 0,0-1 0,0 1 0,0-1 0,0 1 0,0-1-1,0 1 1,-1-1 0,1 1 0,-1-1 0,1 1 0,-1-1 0,0 1 0,1-1 0,-1 0 0,0 1 0,0-1 0,0 0 0,0 0 0,0 0 0,0 0 0,-3 2-1,4-3 1,0 1 0,0-1 0,0 0 0,-1 0 0,1 1 0,0-1 0,0 0 0,0 0 0,0 1 0,0-1 0,0 0 0,-1 1 0,1-1 0,0 0 0,0 0 0,0 1 0,0-1 0,0 0 0,0 1 0,0-1 0,0 0 0,0 1 0,0-1 0,1 0 0,-1 0 0,0 1 0,0-1 0,0 0 0,0 1 0,1-1 0,-1 0 0,0 1 0,0-1 0,0 0 0,0 1 0,0-1 0,0 0 0,0 0 0,0 1 0,1-1 0,-1 0 0,0 1 0,0-1 0,0 0 0,0 1 0,-1-1 0,1 0 0,0 1 0,0-1 0,0 0 0,0 0 0,0 1 0,0-1 0,0 0 0,0 1 0,-1-1 0,1 0 0,0 0 0,-1 1 0,0 0 1,1-1-1,-1 1 1,0 0-1,0 0 1,1 0-1,-1 0 0,0 0 1,1 0-1,-1 0 1,1 0-1,-1 0 1,1 0-1,-1 0 0,1 0 1,0 0-1,0 0 1,-1 0-1,1 2 0,0-3 0,0 1 0,-1-1 0,1 1 0,0-1 0,-1 1 0,1-1 0,-1 1 0,1-1 0,0 0 0,-1 1 0,1-1 0,-1 0 0,1 1 0,-1-1 0,0 0 0,1 1 0,-1-1 0,1 0 0,-2 0 0,2 1 0,-1-1 0,0 0 0,0 0 0,0 1 0,1-1 0,-1 1 0,0-1 0,0 1 0,1-1 0,-1 1 0,0-1 0,1 1 0,-1-1 0,1 1 0,-1 0 0,1-1 0,-1 1 0,1 0 0,-1 0 0,1-1 0,-1 2 0,1-1 0,0 0 0,0 0 0,0-1 0,0 1-1,0 0 1,0 0 0,0-1 0,-1 1 0,1 0-1,0-1 1,-1 1 0,1 0 0,0-1 0,-1 1-1,1 0 1,-1-1 0,1 1 0,-1 0 0,1-1-1,-1 1 1,1-1 0,-1 1 0,1-1 0,-1 0-1,0 1 1,1-1 0,-1 0 0,0 1 0,1-1-1,-1 0 1,0 0 0,0 1 0,1-1 0,-1 0-1,0 0 1,0 0 0,1 0 0,-2 0-1,2 0 1,-1 1 0,1 0 0,-1-1-1,1 1 1,-1 0 0,1 0 0,0-1-1,-1 1 1,1 0 0,0 0-1,0-1 1,-1 1 0,1 0 0,0 0-1,0 0 1,0 0 0,0-1 0,0 1-1,0 0 1,1 0 0,-1 0-1,0-1 1,0 1 0,0 0 0,1 0-1,-1-1 1,0 1 0,1 0-1,-1 0 1,1-1 0,-1 1 0,1-1-1,0 2 1,-12-2-7,11 0 7,0 0 0,0 0 0,0 0 0,0 1 0,0-1 0,0 0 0,1 0 0,-1 0 0,0 0 0,0 0 0,0 0 0,0 0 0,0 0 0,0 0 0,0 0 0,0 0 0,0 0 0,0 0 0,0 0 0,0 0 0,0 1 0,0-1 0,0 0 0,0 0 0,0 0 0,0 0 0,0 0 0,0 0 0,0 0 0,0 0 0,-1 0 0,1 0 0,0 0 0,0 0 0,0 0 0,0 0 0,0 0 0,0 0 0,0 1 0,0-1 0,0 0 0,0 0 0,0 0 0,0 0 0,0 0 0,0 0 0,0 0 0,0 0 0,0 0 0,0 0 0,-1 0 0,1 0 0,0 0 0,0 0 0,0 0 0,0 0 0,0 0 0,2 4 0,-10 3 0,7-6 1,1 0-1,-1-1 1,0 1-1,1 0 0,-1 0 1,1 0-1,-1 0 0,1 0 1,-1 0-1,1 0 0,-1 0 1,1 0-1,0 0 1,-1 2-1,-1 4 2,-11 9-8,13-15 6,-1-1-1,1 1 1,-1-1 0,1 1-1,0-1 1,-1 1 0,1-1-1,0 1 1,0 0 0,-1-1-1,1 1 1,0 0 0,0-1-1,0 1 1,0 0 0,0-1-1,0 1 1,0 0 0,0-1-1,0 1 1,0-1-1,0 1 1,1 0 0,-11 7-513</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8:53.665"/>
    </inkml:context>
    <inkml:brush xml:id="br0">
      <inkml:brushProperty name="width" value="0.2" units="cm"/>
      <inkml:brushProperty name="height" value="0.2" units="cm"/>
      <inkml:brushProperty name="color" value="#FFFFFF"/>
    </inkml:brush>
  </inkml:definitions>
  <inkml:trace contextRef="#ctx0" brushRef="#br0">518 1 408,'0'44'3241,"-2"-35"-3047,0 0-1,-1 0 1,0 0 0,-7 13 0,-8 22 150,8-13-160,-1 0 0,-2 0 1,-1-1-1,-2-1 0,-23 34 0,-107 127 694,109-146-832,-20 19 202,40-46-136,0 1 0,2 0 0,0 1 0,-23 40 0,29-43-183,5-9-32,1-1 1,0 0-1,0 1 1,0 0-1,1 0 1,-1 0-1,2 0 1,-2 10-1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4:55.011"/>
    </inkml:context>
    <inkml:brush xml:id="br0">
      <inkml:brushProperty name="width" value="0.1" units="cm"/>
      <inkml:brushProperty name="height" value="0.1" units="cm"/>
      <inkml:brushProperty name="color" value="#FFFFFF"/>
    </inkml:brush>
  </inkml:definitions>
  <inkml:trace contextRef="#ctx0" brushRef="#br0">386 223 6305,'11'97'1937,"-8"-49"-1894,12 52-1,-8-59-15,15 82 66,13 100 38,3 50 113,-36-265-181,-1 1 0,0-1-1,0 0 1,-1 1 0,0-1 0,-1 10 0,1-18-42,0 1 0,0-1 0,0 0 0,0 1 0,0-1 0,1 0 0,-1 0-1,0 1 1,0-1 0,0 0 0,0 0 0,0 1 0,0-1 0,1 0 0,-1 0 0,0 0 0,0 1 0,0-1 0,1 0 0,-1 0 0,0 0 0,0 1-1,0-1 1,1 0 0,-1 0 0,0 0 0,1 0 0,-1 0 0,0 0 0,0 0 0,1 0 0,-1 0 0,0 0 0,0 0 0,1 0 0,-1 0 0,0 0 0,1 0-1,2-2 604,-9-6-504,4 6-111,0 0 0,-1-1 0,2 1 0,-1-1 0,0 0-1,0 1 1,1-1 0,0 0 0,-1 0 0,0-5 0,-9-34 6,10 36-12,-11-53 9,-23-135 16,17 67-15,10 74 5,-5-93 1,5 30 16,-1 0 18,9 111-49,0 1 0,0 0 0,-1-1 0,0 1 0,1 0 1,-2 0-1,1 0 0,-3-7 0,2 5 185,3 21-185,-8 77 50,-17 273-4,22-75-42,7-121 8,-5-164-11,-1-3-5,1-1 1,0 1 0,0 0 0,0-1 0,0 1 0,0 0 0,0-1 0,1 1 0,-1 0 0,0-1 0,1 1-1,0-1 1,-1 1 0,1-1 0,0 1 0,0-1 0,-1 1 0,3 0 0,-3-2-2,1-1-1,-1 0 1,1 0 0,-1 0 0,1 0 0,-1 0 0,1 0 0,-1 0-1,0 0 1,1 0 0,-1 0 0,0 0 0,0 0 0,0-1-1,0 0 6,9-58 31,-2 0-1,-3-88 1,-3 65-19,-3-107 15,5-76 11,2 210-16,-3 0 0,-2 0 1,-2 0-1,-12-66 1,9 101 11,1 13 533,-16 120-562,-12 105 9,8-68-17,-34 354 14,50-403-15,-9 250 30,17-337-34,1-1-1,0 1 1,1-1-1,0 0 0,1 1 1,8 21-1,-11-34 1,0 0-1,0 0 0,0-1 1,0 1-1,0 0 0,0 0 1,0-1-1,0 1 0,0 0 1,0 0-1,0 0 1,1-1-1,-1 1 0,0 0 1,0 0-1,0 0 0,0 0 1,0-1-1,1 1 0,-1 0 1,0 0-1,0 0 0,0 0 1,1 0-1,-1 0 0,0 0 1,0-1-1,0 1 1,1 0-1,-1 0 0,0 0 1,0 0-1,1 0 0,-1 0 1,0 0-1,0 0 0,1 0 1,-1 0-1,0 0 0,0 0 1,0 0-1,1 0 0,-1 1 1,0-1-1,0 0 0,0 0 1,1 0-1,-1 0 1,0 0-1,0 0 0,0 1 1,1-1-1,-1 0 0,0 0 1,0 0-1,0 0 0,0 1 1,0-1-1,1 0 0,-1 0 1,0 0-1,0 1 0,0-1 1,0 0-1,6-23-73,-5 19 73,43-283 76,-24-3-25,11-94-15,-4 192-5,18-173 91,-45 355-86,-2 14-21,-3 16-33,-24 141 89,-19 130-46,-3 13-11,-37 306 15,20 9 15,66-602-113,0-27-96,1-27 86,-6-284 116,39-340 1,15 284 28,-46 372-58,3-14-15,-2 17-69,-3 12-7,-41 375 149,-6 34-25,-13 134-32,34-56 28,24-457-23,3-40-14,0 0 0,0 0 1,0 0-1,0 0 0,0 0 0,0 0 0,0 0 0,0 0 0,1 0 0,-1 0 0,0 0 0,0 0 0,0 0 1,0 0-1,0 0 0,0 0 0,0 0 0,0 0 0,0 0 0,0 0 0,0 0 0,0 0 0,1 0 1,-1 0-1,0 0 0,0 0 0,0 0 0,3-12-36,-5-183 93,13-385 16,4 397-14,43-192 1,-58 373-39,5-19-95,-3 19-39,-2 14 34,-33 396 149,-5 94-29,36-458-35,-10 230 7,22-6-2,-8-248-16,7 29 0,-8-43 5,1-1-1,-1 0 1,1 0-1,1 0 1,-1 0 0,0-1-1,1 1 1,0 0 0,7 7-1,-9-11-5,0 0-1,0 0 0,-1-1 0,1 1 1,0 0-1,0-1 0,0 1 1,0-1-1,0 1 0,0-1 1,-1 1-1,1-1 0,0 0 0,1 1 1,-1-1-1,0 0 0,0 0 1,0 0-1,0 0 0,0 0 0,0 0 1,0 0-1,0 0 0,1 0 1,0-1 0,0 0 0,0 0-1,-1 0 1,1 0 0,-1 0 0,1 0 0,-1 0 0,1-1 0,-1 1 0,0 0 0,1-1 0,0-2 0,3-3 0,0-1 0,-1 0 0,0-1 0,4-14 0,8-43 32,-3 0 0,7-110-1,-15 126-7,28-361 53,23-202 12,-40 419 3,-7 76 328,-42 430 511,18 342-904,17-613-21,2 0 0,2 0 0,1-1 0,2 0 0,25 68 0,-33-106-10,-1-1-1,1 1 1,-1-1-1,1 0 1,0 1-1,0-1 1,0 0-1,0 1 1,0-1-1,0 0 0,0 0 1,2 2-1,-3-3 6,0 0-1,1 0 0,-1 0 0,0 0 1,1 0-1,-1 0 0,0 0 0,1 0 1,-1 0-1,0 0 0,1 0 0,-1 0 0,0 0 1,1 0-1,-1 0 0,0-1 0,0 1 1,1 0-1,-1 0 0,0 0 0,1 0 1,-1-1-1,0 1 0,0 0 0,0 0 1,1 0-1,-1-1 0,0 1 0,0 0 0,0-1 1,1 1-1,-1 0 0,0 0 0,0-1 1,0 1-1,2-5-30,0-1-1,0 1 1,-1 0 0,0-1-1,1-7 1,6-102 131,-6-126 1,-3 72-77,24-198 32,-1 143 53,-16 201-10,-7 29-110,0-1-1,0 0 0,1 0 0,0 0 0,0 1 1,1 7-1,0-3 26,-20 445 83,4 54-36,16-488-50,2-1 1,1 1 0,0-1 0,1 0-1,2 0 1,13 29 0,-11-22-92,-6-30 13,-1-1 0,0 0-1,0 0 1,0 0 0,0 0-1,-1 0 1,1-5 0,4-17 97,-2 0 1,-1 0 0,0-42 0,-1 10 8,2-292 71,-4 123-63,-12-44 88,7 176 287,1 100-371,4-4-43,0-1 1,-1 0-1,1 0 1,0 0-1,0 1 1,-1-1-1,1 0 1,0 0-1,0 0 1,0 1-1,-1-1 1,1 0-1,0 1 1,0-1-1,0 0 1,0 0-1,0 1 1,-1-1-1,1 0 1,0 1-1,0-1 0,0 0 1,0 1-1,0-1 1,0 0-1,0 1 1,0-1-1,0 0 1,0 1-1,0-1 1,0 0-1,1 0 1,-1 1-1,0-1 1,0 0-1,0 1 1,1-1-1,5 25 5,-1-1 0,-1 1 0,-1 0 0,-1 47-1,1 0 7,7 131 4,6 73 6,13 19 3,-24-254-17,2-1 0,1 0 0,2 0 0,15 38-1,-22-74-199,-2-6 80,-2-19 58,-5-31 115,-53-500 150,42 368-176,12 131-14,4 49-17,1 0 0,-1 1 0,0-1 0,0 0 0,0 1 0,-1-1 0,1 1 0,-1-1 0,0 1 0,-2-4 0,3 6-9,-1 0-90,3 9-16,3 16 87,0 0-1,-2 0 0,0 40 0,-1 1 34,76 688 47,-65-686-52,39 128 0,-36-142 5,-12-38-13,1 0-1,1-1 1,7 18 0,-11-32-62,-3-19-163,-9-70 293,-2-18-22,-13-83 14,-7-34 14,0 101 3,32 122-317,1 2 80,1 8 13,4 16 134,3 3 30,0 0 1,-2 0-1,-1 1 0,1 47 0,4 19 6,-5-66-15,8 65 13,5-1 1,35 111-1,-14-100 9,-36-99-189,-1-11 131,-4-12 76,-20-49 37,10 29-53,-12-52 0,-68-345 63,82 400-80,7 28-1,0-1-1,1 0 0,0 0 0,-1-14 1,3 21-7,0 0 0,1 0 0,-1-1 0,0 1 0,0 0 0,0 0 0,-1 0 0,1 0 0,0 0 0,0 0 0,-1 0 0,1-1 0,0 1 0,-1 0 0,1 0 0,-1 0 0,0 0 0,1 0 0,-1 1 0,0-1 0,1 0 0,-1 0 0,0 0 0,0 0 0,0 1 1,0-1-1,0 0 0,0 1 0,0-1 0,0 1 0,0-1 0,0 1 0,0 0 0,0-1 0,0 1 0,0 0 0,0 0 0,-2 0 0,3 0-16,1 0-1,0 1 1,0-1 0,0 1-1,0 0 1,0-1-1,-1 1 1,1 0 0,0-1-1,0 1 1,-1 0 0,1 0-1,-1 0 1,1 0-1,-1-1 1,1 1 0,-1 0-1,1 0 1,-1 0 0,0 0-1,0 0 1,1 0 0,-1 1-1,6 27 11,17 134 43,29 179 2,-36-267-34,-7-40 0,5 54 1,-1 25 32,-17-159-128,2 18 132,-7-34 0,2 29-31,-82-419 60,64 275-35,-61-222 0,29 131 86,57 254-82,0-4 109,0 17-143,0-1 0,0 1 0,0 0 0,-1 0 0,1-1 0,0 1 0,0 0 0,0 0 0,0-1 0,0 1 0,0 0 0,0 0 0,-1-1 0,1 1 0,0 0 0,0 0-1,0 0 1,0-1 0,-1 1 0,1 0 0,0 0 0,0 0 0,-1 0 0,1 0 0,0-1 0,0 1 0,0 0 0,-1 0 0,1 0 0,0 0 0,-1 0 0,1 0 0,0 0 0,0 0 0,-1 0 0,1 0 0,0 0 0,0 0 0,-1 0 0,1 0 0,0 0 0,0 0 0,-1 0 0,1 1 0,-1-1-9,1 0 1,0 0 0,-1 1-1,1-1 1,0 0 0,-1 1-1,1-1 1,0 0 0,-1 1-1,1-1 1,0 0 0,0 1-1,0-1 1,-1 1 0,1-1-1,0 0 1,0 1 0,0-1-1,0 1 1,0-1 0,0 1-1,0-1 1,0 1 0,0-1-1,0 0 1,0 1 0,0 0-1,3 18-86,-1-7 69,7 130 18,-6-65 8,17 92 1,34 206 25,-46-239-24,35 180 0,-33-258 1,-7-36-6,1-1 1,11 38 0,-15-59-9,0 0 1,0-1 0,0 1 0,0 0-1,0 0 1,0-1 0,0 1 0,0 0-1,0 0 1,0-1 0,1 1 0,-1 0-1,0 0 1,0-1 0,0 1 0,0 0-1,0 0 1,0 0 0,0-1 0,1 1-1,-1 0 1,0 0 0,0 0 0,0-1-1,0 1 1,1 0 0,-1 0 0,0 0-1,0 0 1,0 0 0,1 0 0,-1-1-1,0 1 1,0 0 0,1 0 0,-1 0-1,0 0 1,0 0 0,1 0 0,-1 0-1,0 0 1,0 0 0,1 0 0,-1 0-1,0 0 1,0 0 0,1 0 0,-1 0-1,0 0 1,0 1 0,1-1 0,-1 0-1,0 0 1,0 0 0,0 0 0,1 0-1,-1 0 1,0 1 0,0-1 0,0 0-1,0 0 1,1 0 0,-1 1 0,0-1-1,0 0 1,0 0 0,0 0 0,0 1-1,0-5-6,0 1-1,-1-1 1,0 0-1,0 1 1,0-1-1,-2-3 0,-2-9 12,-7-36 20,3 0 0,2 0 1,0-97-1,0-2-4,-47-249 24,12-80-5,21 146 5,13 271-19,-5-105 257,11 207-54,0 102-188,22 522 20,27 81-24,-32-644-30,-13-89-5,1-1-1,0 0 0,1 0 1,0 0-1,0 0 0,1-1 1,7 10-1,-19-56-420,-23-112 481,19 83-47,-100-512 68,60 204-64,-9-44 112,55 404-32,2 28-152,1 33-54,1-43 134,0 491 14,3-246-35,-2-188 0,25 706 21,-22-743-21,-3-9-6,1 0 1,1-1-1,1 1 1,0 0-1,0-1 1,2 1 0,8 20-1,-13-35-2,1 0 0,-1 1 1,0-1-1,0 0 0,0 1 0,0-1 0,0 0 1,0 1-1,0-1 0,1 0 0,-1 0 0,0 1 0,0-1 1,0 0-1,1 0 0,-1 1 0,0-1 0,0 0 0,1 0 1,-1 1-1,0-1 0,0 0 0,1 0 0,-1 0 1,0 0-1,1 0 0,-1 0 0,0 1 0,1-1 0,-1 0 1,0 0-1,1 0 0,-1 0 0,0 0 0,1 0 0,-1 0 1,0 0-1,1 0 0,-1 0 0,0-1 0,0 1 1,1 0-1,-1 0 0,0 0 0,1 0 0,-1 0 0,0-1 1,1 1-1,-1 0 0,0 0 0,0 0 0,1-1 0,-1 1 1,0 0-1,0 0 0,0-1 0,1 0 0,8-20-204,-9 19 215,9-29-2,-2 0 0,-1-1 0,1-36 0,-2-100 75,-4 102-68,1-190 35,26-470 24,24 200 33,-50 513-157,-1 14-68,1 23-71,-11 132 227,-3 54 3,-5 96-12,15-249-19,5 262 30,-2-305-31,3 51 6,2 1 0,22 85 1,-20-134-42,-8-18 30,0 1 0,0 0 0,0 0 0,0 0 0,0 0 0,0-1-1,0 1 1,0 0 0,0 0 0,0 0 0,1 0 0,-1-1 0,0 1 0,0 0-1,0 0 1,0 0 0,0 0 0,1 0 0,-1 0 0,0-1 0,0 1 0,0 0-1,0 0 1,0 0 0,1 0 0,-1 0 0,0 0 0,0 0 0,0 0 0,1 0-1,-1 0 1,0 0 0,0 0 0,0 0 0,1 0 0,-1 0 0,0 0 0,0 0-1,0 0 1,0 0 0,1 0 0,-1 0 0,0 0 0,0 0 0,0 0 0,0 1-1,1-1 1,-1 0 0,0 0 0,0 0 0,0 0 0,0 0 0,0 0 0,1 1-1,-1-1 1,11-710 348,-12 474-309,1 132-10,-1 75-16,-2 0-1,-9-40 1,0-5 55,11 61 107,1 11 107,2 7-155,-5 9-198,-2 29 47,0-11 32,-15 214 19,13-125-16,-3 123 2,10-164-2,11 84 1,-8-144-12,28 287-7,-30-297-204,1-14 69,-1-16 38,-16-145 135,6 85-1,-74-984 124,68 944-34,16 340-193,-4 294 106,0-295 4,31 292 0,-27-506-17,3 19-135,-1-21 3,2-16 17,-2-6 93,0 0 1,-1-1-1,-1-19 0,0 6 20,5-104 44,6-113-3,-7 186-48,20-249 26,25-4-5,-39 257-14,-2-1 0,-4 0 1,-1-80-1,-4 136-13,0 0-1,1 0 1,0 0 0,0 0-1,0 0 1,3-9-1,2-5 15,-6 19-16,0 0 1,-1 1-1,1-1 1,0 0-1,0 0 1,0 0-1,0 0 1,0 0-1,0 0 1,0 0-1,0 0 1,-1 0-1,1 0 1,0 1-1,0-1 1,0 0-1,0 0 1,0 0-1,0 0 1,-1 0-1,1 0 1,0 0-1,0 0 1,0 0-1,0 0 1,0 0-1,0 0 0,-1 0 1,1 0-1,0 0 1,0 0-1,0 0 1,0 0-1,0-1 1,0 1-1,-1 0 1,1 0-1,0 0 1,0 0-1,0 0 1,0 0-1,0 0 1,-1 34-9,-2 0 1,-1 0-1,-10 37 0,-33 99 30,0-3-6,-91 601 14,112-579-27,-3 346 0,29-514-5,1 1 1,1-1-1,1-1 1,7 23-1,-12-124-364,-20-120 446,-4-50-60,-27-260 51,20 238 32,32 266-109,0 1 0,-1-1-1,0 0 1,0 0 0,-4-9-1,3 55-414,16 183 368,-3-69 54,45 565 0,-43-608 16,6 0 0,34 118 0,-41-203-158,-5-21-113,-3-18-4,-3-72 308,-23-171 1,6 102-12,-27-630 24,33 543-28,10 191-22,0 15 12,0 0 0,-3 0 0,-12-55-1,16 91-19,0 0 0,0-1 0,0 1 0,0 0-1,0 0 1,0 0 0,0-1 0,0 1 0,0 0 0,0 0-1,0 0 1,0 0 0,0-1 0,0 1 0,0 0 0,0 0-1,0 0 1,0-1 0,0 1 0,0 0 0,0 0 0,0 0-1,-1 0 1,1 0 0,0-1 0,0 1 0,0 0-1,0 0 1,0 0 0,-1 0 0,1 0 0,0 0 0,0 0-1,0 0 1,0-1 0,-1 1 0,1 0 0,0 0 0,0 0-1,0 0 1,0 0 0,-1 0 0,1 0 0,0 0 0,0 0-1,0 0 1,-1 0 0,1 0 0,0 0 0,0 0 0,-1 1-1,-5 11 28,-4 26-106,-13 237 35,20-208 39,-21 1529 23,24-1570-41,2 1 0,1-1 1,9 43-1,-11-70 5,-1 1 0,0 0 0,0 0 0,0 0 0,0 0 0,0 0 0,0 0 0,0 0 1,0 0-1,1 0 0,-1-1 0,0 1 0,0 0 0,0 0 0,0 0 0,0 0 0,0 0 0,1 0 0,-1 0 0,0 0 0,0 0 0,0 0 0,0 0 0,0 0 0,1 0 0,-1 0 0,0 0 0,0 0 1,0 0-1,0 0 0,0 0 0,1 1 0,-1-1 0,0 0 0,0 0 0,0 0 0,0 0 0,0 0 0,0 0 0,0 0 0,0 0 0,1 0 0,-1 0 0,0 1 0,0-1 0,3-17-124,-3 15 115,3-57 35,-2-1-1,-13-111 0,4 81 1,-33-1037 91,41 1073-93,4-71 29,-3 118-119,0 7 1,2 14-55,2 27 69,0 219 140,-3-76-58,6 110-1,11 248 2,33-5 7,-44-482-24,20 70 1,-21-113-139,-4-22 33,-1-26 43,-2 34 68,-16-293 211,4 156-179,-18-916 83,36 930 26,15 266-92,94 792 108,-113-903-160,4 12 94,-9-53 158,1-1 0,0-20 0,-1-4-214,-34-252 108,-22-229-52,54 445-86,2 9 22,-3 0 0,-17-76-1,22 138-3,3 11-222,8 53 155,2 83 1,-7-59 35,90 874 40,-88-900-39,3 26 8,4 0 0,28 100 0,-39-178-21,-3-6-5,1 0-1,-1 0 0,1 0 1,0 0-1,0-1 0,0 1 1,1 0-1,-1 0 0,1-1 1,-1 1-1,1-1 0,0 1 1,2 2-1,-3-5 5,-1 0 1,0 0-1,1 0 1,-1 0-1,0 0 1,0-1-1,1 1 1,-1 0-1,0 0 1,1 0-1,-1 0 1,0 0-1,0 0 1,1-1-1,-1 1 1,0 0-1,0 0 1,0-1-1,1 1 0,-1 0 1,0 0-1,0 0 1,0-1-1,0 1 1,0 0-1,1-1 1,-1 1-1,0 0 1,0 0-1,0-1 1,0 1-1,0 0 1,0-1-1,0 1 1,0 0-1,0 0 1,0-1-1,2-16-145,-2 13 130,1-64 52,-3 0-1,-15-90 0,6 62-2,-110-1178 250,121 1270-244,-1-5 82,1 12-28,4 22-130,58 343 98,-19-89-38,103 331 13,-32-195 0,-109-392-24,23 95 12,-23-101-12,0 0 0,2 0 0,0-1 0,14 24 0,3-16-277,-26-30 257,0 1 0,0-1 0,1 1 0,0-1 0,0 1 0,0-1 1,1 0-1,-1 0 0,2 1 0,-1-8 0,1-12 31,-33-287 149,-21 0-90,45 266-61,-36-234 33,7 40-15,-12-92 24,25 205-4,10 54 298,26 203-157,53 142-172,-14-73-9,-37-135-3,123 486 22,-132-535-28,88 261 0,-88-270-335,-5-17 218,-4-21 137,-62-294 193,6 32-149,30 151-19,-58-169 1,48 213 4,22 60-27,4 3-40,67 130-200,-5 2 1,54 155-1,-39-43 237,-42-128-7,57 135 0,79 80 49,-145-278-49,-11-16-24,-1-3 17,-1 0 0,1 0 1,0 0-1,-1 1 0,1-1 1,-1 0-1,0 0 0,1 0 0,-1 1 1,0-1-1,-1-2 0,-5-8 25,-52-150 32,6-1 1,-39-210-1,83 334-54,6 31-7,1 1 0,0-1 0,0 1 0,1-1 0,0 0 0,1 0 0,-1 0 1,1 0-1,2-9 0,-5 17-405,5 9 133,7 9 252,-2 0 0,0 1 0,-1 0 1,7 38-1,-7-31 10,24 87 34,5-1 1,5-2-1,87 169 0,-59-150 9,-62-120-94,-6-18 10,-6-17 73,-154-413 210,95 270-186,21 65 32,44 102-62,-2 3-65,4 6-171,1-2 203,-1 0 0,1 1 0,-1-1 0,0 1 0,0-1 0,1 9 0,3 10 32,22 58 9,4-1 0,44 80 0,-43-98-9,73 123 21,-102-178-35,-3-6-1,-1-1 0,1 0 0,0 0 0,-1 1-1,1-1 1,0 0 0,0 0 0,0 0 0,0 1 0,0-1 0,0 0 0,0 0 0,0-1 0,0 1 0,0 0 0,3 1 0,-15-25 166,-12-24-84,-22-62 1,21 49-58,-128-397 118,126 390-161,71 159-664,-14-11 695,5 13 24,78 149 0,-29-107-31,12 20 3,-91-145-4,0 0-1,-1 0 1,0 0-1,-1 1 1,0-1-1,3 20 1,-3-24 10,-2-6-8,-5-7-5,-5-7 4,-55-89 88,-15-21-69,5-4 0,6-2 0,-54-147 0,-6-22 10,75 182-18,-16-23-9,62 128-96,2 5-178,3 17 61,3 5 180,0 0 1,1-1-1,1 0 0,0 0 1,7 18-1,3 7 24,17 63 1,44 160 8,141 482 23,-313-980-133,11 29 131,-16-114 4,-27-73 19,-18 12 36,100 275 136,45 105-67,2 11-228,4 18-52,84 269 145,39 160 2,-59-64 7,-24-120-14,19 165 21,-55-377-11,-6-53-43,-4-8-5,-3-12 14,-77-350 124,28 107-97,-87-452 35,98 474-40,-16-101 2,58 325-13,-15-87 9,14 87 2,-1 0-1,0 0 1,-1 0 0,1 0-1,-2 1 1,1-1 0,-10-12-1,10 19 67,4 8-112,6 9-59,0 0 89,0-1-1,-1 1 1,0 0-1,-1 0 1,-1 0 0,0 1-1,0 30 1,0-16-1,136 1054 65,-106-923-53,55 161 1,-48-164-3,-40-156-10,6 19-56,-6-20 54,0-1 0,0 1 1,0-1-1,0 1 0,0-1 0,0 1 0,0-1 0,1 1 0,-1-1 0,0 1 0,0-1 0,0 0 0,1 1 0,-1-1 0,0 1 0,1-1 0,-1 0 0,0 1 0,1-1 0,-1 0 0,1 1 0,-1-1 0,0 0 0,1 0 1,-1 1-1,1-1 0,-1 0 0,1 0 0,-1 0 0,1 0 0,0 1 0,-1-2-7,1 0 1,-1 0 0,0 0-1,0 0 1,1 0-1,-1 0 1,0 0-1,0-1 1,0 1-1,0 0 1,0 0-1,0 0 1,0 0 0,-1 0-1,1 0 1,0 0-1,-1 0 1,0-1-1,0-4 12,-17-107 92,-7-35-13,-9 6-36,-12-61 0,6-5-9,-69-208 1,102 396-35,-91-316 52,98 334-50,-30-121 220,28 141-95,71 414-277,-16-113 156,9 40-8,-54-323 3,78 360 33,-75-334-30,3-1 0,32 90-1,-44-146-29,-1 0 0,2 0-1,-1-1 1,0 0-1,1 1 1,5 5 0,-8-10 14,0 0 1,0 0 0,0 0 0,0 1 0,1-1 0,-1 0 0,0 0-1,0 0 1,0 0 0,0 0 0,1 0 0,-1 0 0,0 0 0,0 0-1,0 0 1,1 0 0,-1 0 0,0 0 0,0 0 0,0 0-1,1 0 1,-1 0 0,0 0 0,0 0 0,0 0 0,1 0 0,-1 0-1,0 0 1,0-1 0,0 1 0,0 0 0,1 0 0,-1 0 0,0 0-1,0 0 1,0 0 0,0-1 0,0 1 0,0 0 0,1 0-1,-1 0 1,0 0 0,0-1 0,0 1 0,0 0 0,0-1 0,3-8-191,-14-137 161,4 76 75,-76-450 99,29 216-100,30 159-20,-37-291 18,56 377-26,-31-263 82,36 322-82,0-1-1,0 0 1,0 1 0,0-1 0,-1 0 0,1 1-1,0-1 1,0 1 0,0-1 0,-1 1-1,1-1 1,0 0 0,0 1 0,-1-1 0,1 1-1,-1-1 1,1 1 0,0-1 0,-1 1-1,1 0 1,-1-1 0,0 0 0,0 2-7,1-1-1,0 0 1,0 0 0,-1 1-1,1-1 1,0 1 0,-1-1 0,1 0-1,0 1 1,0-1 0,0 0-1,0 1 1,-1-1 0,1 1-1,0-1 1,0 1 0,0-1 0,0 0-1,0 1 1,0-1 0,0 1-1,0-1 1,0 1 0,0-1 0,0 1-1,1-1 1,-1 0 0,0 1-1,0-1 1,0 1 0,1-1 0,6 49-39,1 82 1,-2-26 48,29 163 6,3 31-7,-29-173 0,35 380 7,-23-344 2,45 171-1,-11-144-74,-75-276-311,-44-216 428,6 7-16,-35-233 0,8 19 37,78 467 115,10 88-266,1-1 0,18 75 0,0-2 82,5 90-6,15 101 0,34 280 14,-66-490-16,42 180 0,23 42 20,-54-223-52,-21-99 16,-72-385-174,-118-524 276,147 662-74,-17-82 10,46 277 13,-20-53 0,29 98 4,4 20-132,6 23-12,27 132 111,11 70 24,35 253-16,26-8 3,1-169 4,-72-219-88,-28-88-240,-3-12 178,-2-15 65,-57-260 271,28 155-169,-104-451 48,75 302-70,-18-62 16,40 212 67,36 126-103,0 0 1,0 0 0,0 0-1,0 0 1,0 0 0,0 0-1,0 0 1,0 0 0,0 0-1,-1 0 1,1 0 0,0 0-1,0 0 1,0 0 0,0 0 0,0 0-1,0 0 1,0 0 0,0 0-1,0 0 1,0 0 0,0 0-1,0 0 1,0 0 0,0 0-1,0 0 1,0 0 0,-1 0 0,1 0-1,0 14 12,1 24-6,56 522 42,-26-205-22,-22-263-24,28 219-5,-23-225 17,40 135-1,-36-165-340,-18-61 313,0 0 0,1 0 0,-2 0 0,1 0 0,0 0 0,-1 0-1,0 0 1,0 0 0,-1 0 0,-2-6 0,-2-8 20,-62-238 79,-64-512 1,101 267 2,32 514-152,0 1 0,1-1 1,5 18-1,1 5 77,48 408 55,-29-197-40,-21-191-24,35 237 15,-25-210-13,39 123-1,-38-152-4,-4-12 0,19 42-1,-25-75-202,-5-16 62,-4-24 78,-2 0 91,-48-464 184,32 304-188,8 95 3,0-149-1,22 139-8,-5 68-8,0-59 0,-1 21-16,0 60-69,-3 13-114,-6 7-196,6 0 303,-1 1 0,0-1 0,1 0 0,0 0 0,0 0 0,2 5-1,-3-6 61,15 19 62,-6-15-64,-9-6 18,0 0 1,0 0 0,0 0-1,1 0 1,-1 0-1,0 0 1,0 0 0,0 0-1,0 0 1,0 0 0,1 0-1,-1 0 1,0 0 0,0-1-1,0 1 1,0 0-1,0 0 1,0 0 0,0 0-1,1 0 1,-1 0 0,0 0-1,0-1 1,0 1 0,0 0-1,0 0 1,0 0-1,0 0 1,0 0 0,0-1-1,0 1 1,0 0 0,0 0-1,0 0 1,0 0 0,0-1-1,0 1 1,0 0-1,0 0 1,0 0 0,0 0-1,0 0 1,0-1 0,0 1-1,0 0 1,0 0 0,0 0-1,-1-1 1,-39-365 30,23 22-3,12 156-12,4 45 12,-2-24-6,-3-3-6,1 17-6,4 27 3,2 73-5,-6-54 1,4 84-1,2-40 0,1 41 3,-2-1 0,-2-25 0,-5-113 452,4 37-322,1 55-118,8-71-1,-1 22 14,1 37 24,-3 49-1,-2-56 1,-2 74-26,0-1 0,1 1 1,0 0-1,5-27 0,1 27 36,-1 20 40,-1 27 37,-4 104-101,2-69-3,-8 69 1,-34 403 1,29-360-28,-2 112 7,14-273-19,-3 322 24,6-164-15,0-54-9,10 124 0,-1 4 0,11-8 0,-5-88 1,-1-2 6,-7-66 0,1 172 1,-45 100 42,32-349 75,-1 0 1,-1 0-1,1 0 0,-2 0 0,1 0 0,-6 10 0,8-20-103,0 0 0,0 0 0,1 0 0,-1 0 0,0-1 0,1 1 0,-1 0 0,0-1 0,1 1 0,-1 0 0,0-1 0,1 1 0,-1 0 0,1-1 0,-1 1 0,0-1 0,1 1 0,0-1 0,-1 0 0,1 1 0,-1-1 0,1 1 1,0-1-1,-1 0 0,1 1 0,0-1 0,-1-1 0,1-17-1064,2 16 677,0 0 1,0 0-1,0 0 1,-1 0-1,1 0 0,-1 0 1,0 0-1,0 0 0,1-6 1,1-16-651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8:57.291"/>
    </inkml:context>
    <inkml:brush xml:id="br0">
      <inkml:brushProperty name="width" value="0.2" units="cm"/>
      <inkml:brushProperty name="height" value="0.2" units="cm"/>
      <inkml:brushProperty name="color" value="#FFFFFF"/>
    </inkml:brush>
  </inkml:definitions>
  <inkml:trace contextRef="#ctx0" brushRef="#br0">1149 247 6857,'-2'2'38,"-1"-1"-1,1 1 1,0-1-1,-1 1 0,1 0 1,0 0-1,0 0 0,0 0 1,0 0-1,1 1 1,-1-1-1,1 0 0,-2 4 1,-16 40 305,10-22-137,-58 119 657,30-72-481,-88 130 0,0-2-88,87-128-168,-79 133 271,105-187-283,15-19-105,18-30-145,81-151 42,-66 111 133,63-90 1,55-41 98,-110 146-53,-23 27-21,-2 0 0,-1-1 0,14-37 0,10-16 245,-37 74-163,0 0 0,-1-1-1,-1 1 1,5-18 0,-8 28-134,0-1 0,0 1 0,0 0 1,0 0-1,0-1 0,0 1 0,0 0 1,0 0-1,0-1 0,0 1 0,0 0 1,0 0-1,0-1 0,0 1 1,0 0-1,0 0 0,0-1 0,-1 1 1,1 0-1,0 0 0,0 0 0,0-1 1,0 1-1,0 0 0,-1 0 1,1 0-1,0-1 0,0 1 0,0 0 1,-1 0-1,1 0 0,0 0 0,0 0 1,-1-1-1,1 1 0,0 0 0,0 0 1,-1 0-1,1 0 0,0 0 1,0 0-1,-1 0 0,1 0 0,0 0 1,0 0-1,-1 0 0,1 0 0,0 0 1,0 0-1,-1 0 0,1 0 0,0 1 1,-1-1-1,1 0-8,-1 0 1,1 0-1,-1 0 1,0 0-1,1 1 1,-1-1-1,1 0 1,-1 0-1,0 1 1,1-1-1,-1 1 1,1-1-1,-1 0 1,1 1-1,-1-1 1,1 1-1,0-1 1,-1 1-1,0 0 1,-3 13-21,-1 1 0,-1-1 0,0-1 1,-1 1-1,0-1 0,-13 17 1,1 1 10,-22 32 22,-3-3 1,-86 92-1,118-139-16,-110 134 18,-24 25 53,124-145-55,17-21-5,0 1 0,-1-1 0,1 0 1,-1 0-1,0 0 0,-11 6 1,17-12-15,0 0 1,0 0-1,0 0 0,-1 0 1,1 0-1,0 0 1,0 0-1,0 0 1,0 0-1,-1 0 1,1 0-1,0 0 0,0 0 1,0 0-1,0 0 1,-1 0-1,1 0 1,0 0-1,0-1 0,0 1 1,0 0-1,0 0 1,0 0-1,-1 0 1,1 0-1,0 0 1,0-1-1,0 1 0,0 0 1,0 0-1,0 0 1,0 0-1,0-1 1,0 1-1,0 0 0,0 0 1,0 0-1,0 0 1,0-1-1,0 1 1,0 0-1,0 0 1,0 0-1,0 0 0,0-1 1,0 1-1,0 0 1,0 0-1,0 0 1,0 0-1,0-1 0,2-19-81,8-22 57,14-10 40,2 1 0,58-85 0,-27 48 1,33-46 53,-85 122-98,-6 11-60,-3 8-107,2-4 174,1 0 1,-1 0-1,0-1 1,-1 1-1,1 0 1,0-1-1,-3 3 0,-13 14 5,-17 33 16,9-13 24,-2-2-1,-46 51 1,14-30 4,-56 59 29,14-15 241,102-102-299,0-1 0,0 1-1,0 0 1,0 0-1,0 0 1,0 0-1,0 0 1,0 0 0,0-1-1,0 1 1,0 0-1,0 0 1,-1 0 0,1 0-1,0 0 1,0 0-1,0-1 1,0 1-1,0 0 1,0 0 0,0 0-1,0 0 1,-1 0-1,1 0 1,0 0 0,0 0-1,0 0 1,0 0-1,0 0 1,0 0-1,-1 0 1,1 0 0,0 0-1,0-1 1,0 1-1,0 0 1,0 1 0,-1-1-1,1 0 1,0 0-1,0 0 1,0 0 0,0 0-1,0 0 1,-1 0-1,1 0 1,0 0-1,0 0 1,0 0 0,0 0-1,6-14-127,94-91 187,-46 50-11,-1-2 0,55-81 0,-99 125-33,-1 0 10,0 1-1,1 1 1,13-14-1,-21 25-45,-5 2-5,1 0-1,1 0 0,-1 1 1,0-1-1,1 1 1,-1 0-1,1 0 0,-3 3 1,-125 151 8,41-54 48,19-29-12,49-54-6,0 1 0,-19 26 0,32-35-6,-1-1 0,-1 0 1,-17 16-1,17-15-28,11-6-138,0-5 96,-1-2 55,1 0 0,-1 0 0,1-1-1,0 1 1,-1 0 0,1 0 0,0 0 0,0 0-1,0 0 1,0 0 0,-1 1 0,1-1-1,1 0 1,-1 0 0,0 1 0,1-2 0,23-14 1,-5 2 25,-1-1 1,-1-1 0,0 0 0,-2-2 0,27-34 0,29-29 18,39-24-8,33-33 0,-14 21 4,-10 9 0,-73 68-3,-38 34-24,-1 0 0,0 0 1,-1-1-1,0 0 0,0 0 0,0-1 0,-1 0 0,0 0 1,0 0-1,-1-1 0,5-10 0,-8 13 0,1-1 0,1 1 0,-1 1 0,1-1 0,6-7 0,9-14 17,28-55-8,-43 77-10,0 0 0,0 0 1,0 0-1,1 1 0,6-6 1,11-9 12,34-50 12,-41 58 565,-12 9-244,-5 1-189,1 1-143,1-1 17,-1 4-87,1 0-80,-21 11-33,-12 42 159,17-31 25,0 1 0,2 1 1,1 1-1,1 0 0,-13 47 0,-21 50 61,25-81-51,-3 7 50,-21 63 0,36-91-6,0 0 1,-14 22 0,-6 12 12,13-24-44,-21 31 1,18-34 56,-18 43 1,-32 71 167,-14 35-135,70-144-93,-29 53 0,39-84-30,1 0 0,-1 0-1,1 0 1,0 1 0,1-1-1,-1 1 1,1-1 0,0 1 0,-1 7-1,2-44 101,2 0 0,1 0 0,11-48 1,-9 62-104,65-315 48,-63 305-40,-5 20-29,-1 1 0,1 0 0,0-14 0,-9 42-473,-90 290 490,-30-8 50,71-179-9,-75 244 0,126-346-64,1 0-1,-1 36 1,2-45-16,3-12 30,0-1 1,0 1-1,0-1 0,0 0 1,0 1-1,0-1 1,-1 1-1,1-1 1,0 1-1,0-1 0,0 0 1,0 1-1,1-1 1,-1 1-1,0-1 0,0 1 1,0-1-1,0 0 1,0 1-1,0-1 1,1 1-1,-1-1 0,0 0 1,0 1-1,1-1 1,-1 0-1,0 1 1,0-1-1,1 0 0,-1 1 1,1-1-1,-1 0 1,0 0-1,1 1 1,-1-1-1,0 0 0,1 0 1,-1 0-1,1 1 1,-1-1-1,1 0 0,-1 0 1,1 0-1,13-20-208,54-150 328,-36 84-70,15-32 2,52-141 32,-90 237-62,-7 18-19,0-1-1,0 1 1,-1 0 0,1-1-1,-1 1 1,1-9-1,-3 20-86,-1 1 0,0 0 0,0-1-1,-4 10 1,-5 17-129,-33 112 246,21-76-1,-15 79 1,-20 80 0,42-175-14,12-37-9,1 0 1,1 0 0,-1 25-1,3-26-5,-1 1 0,-1-1 0,-6 24 0,7-31-9,1-9 12,0 1 0,0-1 0,0 1 0,0-1 1,-1 1-1,1-1 0,0 1 0,0-1 0,0 1 0,0-1 0,0 1 0,-1-1 0,1 1 1,0-1-1,0 1 0,-1-1 0,1 0 0,0 1 0,-1-1 0,1 1 0,0-1 0,-1 0 1,1 1-1,-1-1 0,3-1-6,0 0 1,0-1 0,0 1-1,0-1 1,-1 0-1,1 1 1,0-1 0,-1 0-1,0 0 1,1 0-1,-1 0 1,0 0 0,0 0-1,0 0 1,0-1-1,1-3 1,7-44 114,-3 12-81,53-154 64,-14 50-19,-3 20-29,-13 39-12,-27 79-32,-1-3 1,2 0-1,-1 1 0,1-1 1,0 1-1,0 0 0,7-9 1,-13 19-52,1 1 1,0 0-1,1 0 1,-1 0-1,1 0 1,0 0-1,-1 7 1,-3 12 54,-138 404 69,77-213-45,-9 22 12,64-192-13,10-36-35,-1-1 0,0 1 0,-1-1 0,-3 9 0,5-17 1,1 0 0,0 0 0,0 0 0,0 0 0,-1-1 0,1 1 0,0 0 0,0 0 0,0 0 0,-1-1 0,1 1 0,0 0 0,0 0 0,0-1 0,0 1 0,0 0 0,0 0 0,0-1 0,-1 1 0,1 0 0,0 0 0,0-1 0,0 1 0,0 0 0,0 0 0,0-1 0,0 1 0,0 0 0,1 0 0,-1-1 0,0 1 0,0 0 0,0 0 0,0-1 1,0 1-1,0 0 0,0 0 0,0-1 0,1 1 0,-1 0 0,0 0 0,0 0 0,1-1 0,4-11 0,0 0 1,-1 0 0,0-1-1,-1 0 1,0 1 0,0-16 0,-1 17 4,77-391 64,-34 161-22,-32 163-22,15-40 14,-6 35-11,-15 52-10,36-193 105,-41 218-159,0-10 350,-3 14-200,-5 8-193,-13 23 53,2 2 0,2-1-1,-13 36 1,-1 0 39,-288 530 77,243-452-59,8-14-17,115-253-279,-5 6 344,66-119 2,22-53-24,-43 65-33,-19 49 2,-45 122-10,-18 42 6,-1-1 0,0 0 1,6-21-1,-53 134-176,-138 426 265,121-341-73,33-99-18,15-58-10,-20 37 1,-5 19 12,28-69-3,7-16-11,0 0 0,0 0 0,0-1 1,0 1-1,0 0 0,0 0 0,0 0 0,0 0 0,0 0 0,0 0 1,0 0-1,0 0 0,0 0 0,0 0 0,0 0 0,0 0 0,0 0 1,0-1-1,0 1 0,0 0 0,0 0 0,0 0 0,0 0 0,0 0 1,0 0-1,0 0 0,0 0 0,0 0 0,0 0 0,-1 0 0,1 0 1,0 0-1,0 0 0,0 0 0,0 0 0,0 0 0,0 0 0,0 0 1,0 0-1,0 0 0,0 0 0,0 0 0,0 0 0,0 0 0,-1 0 1,1 0-1,0 0 0,0 0 0,0 0 0,0 0 0,0 0 0,0 0 1,0 0-1,0 0 0,0 0 0,0 0 0,0 0 0,0 0 0,0 0 1,0 0-1,0 0 0,-1 0 0,1 1 0,0-1 0,0 0 0,2-30-3,5 0 25,2 0 0,23-55 1,-17 48-11,140-383 84,-135 340-78,-15 57 1,13-40 0,-17 61-15,0 0 0,-1 0-1,1 0 1,-1 0 0,0 0 0,0 0 0,1 0 0,-1 0 0,-1 0-1,1-1 1,0 1 0,0 0 0,-1 0 0,1 0 0,-1 0 0,0 0-1,1 0 1,-1 1 0,0-1 0,0 0 0,0 0 0,-1 0 0,1 1-1,0-1 1,-1 1 0,1-1 0,-1 1 0,1-1 0,-1 1 0,0 0-1,1 0 1,-1 0 0,0 0 0,0 0 0,0 0 0,-2 0 0,2 1-24,0-1 0,0 1 0,0 1 1,0-1-1,1 0 0,-1 0 1,0 1-1,0-1 0,0 1 0,0-1 1,1 1-1,-1 0 0,0 0 0,-2 1 1,-4 2-67,7-4 83,-10 4-231,0 1 1,0 0-1,-19 11 1,-34 25-1989,27-14 1347</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8:58.334"/>
    </inkml:context>
    <inkml:brush xml:id="br0">
      <inkml:brushProperty name="width" value="0.2" units="cm"/>
      <inkml:brushProperty name="height" value="0.2" units="cm"/>
      <inkml:brushProperty name="color" value="#FFFFFF"/>
    </inkml:brush>
  </inkml:definitions>
  <inkml:trace contextRef="#ctx0" brushRef="#br0">236 88 6841,'-1'-2'242,"0"-1"0,-1 1-1,1-1 1,-1 1 0,1 0 0,-1-1-1,0 1 1,0 0 0,0 0-1,0 0 1,0 0 0,0 1-1,-1-1 1,1 1 0,-1-1-1,1 1 1,-6-2 0,-4-1-67,0 0 1,-22-4-1,17 5-26,1 1-105,16 2-49,0 0 0,0 0 0,-1 1 0,1-1 0,0 0 0,0 0 0,0 0 0,-1 0 1,1 0-1,0 0 0,0 0 0,0 0 0,0 0 0,-1 1 0,1-1 0,0 0 0,0 0 0,0 0 0,0 0 0,0 0 0,0 1 0,-1-1 1,1 0-1,0 0 0,0 0 0,0 1 0,0-1 0,0 0 0,0 0 0,0 0 0,0 1 0,0-1 0,0 0 0,11 21-344,-6-12 407,2-1-62,-1 0 1,1 0 0,0-1-1,0 0 1,1 0 0,0-1-1,15 9 1,-11-6 3,0-1 1,-1 1-1,12 12 0,5 1-1,-24-20 6,-1 0 1,1 0-1,-1 0 0,0 1 0,0-1 0,0 1 0,0 0 0,0 0 0,-1 0 0,1 0 1,-1 0-1,3 6 211,-10-19 904,-23-18-406,21 21-667,0 0 0,0 0 1,-11-15-1,8 8 11,0 1 1,-1 0-1,-1 0 1,0 1-1,0 1 1,-2 0 0,1 0-1,-1 2 1,-1-1-1,1 2 1,-2 0 0,-27-10-1,37 16-49,5 1-14,-1 0 1,1 1-1,-1-1 1,0 0-1,0 1 1,1-1-1,-1 1 1,0 0-1,0-1 1,0 1-1,1 0 1,-1 0-1,0 0 0,0 0 1,0 1-1,1-1 1,-1 0-1,-3 2 1,5-2 2,0 0 0,0 0 1,0 0-1,0 0 0,0 1 1,0-1-1,0 0 0,-1 0 1,1 0-1,0 0 1,0 0-1,0 1 0,0-1 1,0 0-1,0 0 0,0 0 1,0 0-1,0 1 0,0-1 1,0 0-1,0 0 0,0 0 1,1 0-1,-1 0 0,0 1 1,0-1-1,0 0 0,0 0 1,0 0-1,0 0 0,0 0 1,0 1-1,0-1 0,0 0 1,1 0-1,-1 0 0,0 0 1,0 0-1,0 0-3,1 1 0,-1-1 1,0 0-1,0 0 0,0 0 0,0 1 0,1-1 0,-1 0 1,0 0-1,0 0 0,0 1 0,0-1 0,0 0 0,0 0 0,1 1 1,-1-1-1,0 0 0,0 0 0,0 1 0,0-1 0,0 0 1,0 0-1,0 1 0,0-1 0,0 0 0,0 0 0,0 1 1,-1-1-1,1 0 0,0 0 0,0 1 0,0-1 0,0 0 0,0 0 1,0 1-1,-1-1 0,1 0 0,0 0 0,0 0 0,0 1 1,-1-1-1,1 0-42,-1 1 1,0 0-1,1-1 1,-1 1-1,1 0 1,-1-1-1,1 1 1,-1 0-1,1 0 1,-1-1-1,1 1 1,0 0-1,-1 0 1,1 0-1,0-1 1,0 1-1,-1 0 1,1 0-1,0 0 1,0 0-1,0 0 1,0 0-1,0-1 1,1 1-1,-1 0 1,0 0-1,0 0 1,0 0-1,1-1 1,-1 1-1,0 0 1,1 0-1,-1 0 1,1-1 0,-1 1-1,1 0 1,-1-1-1,1 1 1,0 0-1,0 0 1,2 2 55,6 12-259</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4:22.782"/>
    </inkml:context>
    <inkml:brush xml:id="br0">
      <inkml:brushProperty name="width" value="0.1" units="cm"/>
      <inkml:brushProperty name="height" value="0.1" units="cm"/>
      <inkml:brushProperty name="color" value="#FFFFFF"/>
    </inkml:brush>
  </inkml:definitions>
  <inkml:trace contextRef="#ctx0" brushRef="#br0">2286 2055 3521,'-2'-2'644,"0"-1"-1,0 0 1,0 0 0,0 0 0,1-1-1,-1 1 1,1 0 0,-2-5 0,-3-9 1213,-55-84 1844,50 80-3491,0 0 1,2-1 0,0-1 0,1 1 0,-6-36 0,-6-21 87,18 71-285,-1 1 1,-1-1-1,-5-10 1,6 13 60,-1-1-1,1-1 1,1 1-1,-1 0 1,1-1-1,0 1 1,-1-8-1,2 6-59,-1 1 0,0-1 0,-1 1 0,-5-14 0,-8-22 10,10 25-21,5 15-2,0 0 0,0 0-1,0 0 1,0-1-1,0 1 1,0-7 0,1 9-1,0-1 0,-1 1 0,1-1 0,-1 1 0,1 0 0,-1-1 0,0 1 0,0-1 0,1 1 0,-3-2 0,2 2 0,0 0 0,0-1 0,0 1 0,1 0 0,-1-1 0,0 1 0,1-1 0,-1 1 0,1-1 0,-1 1 0,1-1 0,-1 1 0,1-1 0,0-1 0,0 1 0,0 0 1,0 0-1,0 0 0,-1 0 1,1 0-1,0 0 1,-1 0-1,0 0 0,1 0 1,-1 0-1,0 0 1,0 1-1,0-1 1,-2-2-1,2 1 2,-1 1 0,1 0 0,0-1 0,0 1 0,0 0 0,0-1 0,-1-5 0,1 5 0,0 0 0,0-1 0,0 1 0,-1 0 0,1 0 0,-1 0 0,-3-5-1,3 6 1,1 0-1,-1 0 0,1-1 0,0 1 0,-1 0 1,1-1-1,0 1 0,0-1 0,1 1 1,-1-1-1,1 0 0,-1 1 0,1-4 0,0 3-1,0 0 1,-1 0-1,1 1 0,0-1 0,-1 0 0,0 0 0,0 1 0,1-1 0,-2 0 0,1 1 0,0-1 0,0 1 1,-1-1-1,-2-3 0,-6-9 6,8 1 2,2 13-8,0 0 1,0 0-1,0 0 0,0 0 1,0 1-1,0-1 1,0 0-1,0 0 1,0 0-1,0 0 1,-1 1-1,1-1 1,0 0-1,-1 0 0,1 1 1,-1-1-1,1 0 1,-1 1-1,1-1 1,-1 0-1,0 0 1,-1 0 3,0-1 1,1 1 0,-1-1 0,0 0 0,1 1-1,-1-1 1,1 0 0,0 0 0,-1 0 0,1 0-1,0 0 1,0 0 0,0 0 0,1-1 0,-1 1-1,0 0 1,1 0 0,0-1 0,-1-2 0,1 3-2,-1 1 0,1 0 0,-1-1 1,1 1-1,-1 0 0,0 0 0,0 0 0,1-1 1,-1 1-1,0 0 0,0 0 0,0 0 1,0 0-1,0 0 0,-3-1 0,3 2 1,0-1 0,0 0 0,0 0 0,0 0 0,0 1 0,0-1-1,0 0 1,0 0 0,0-1 0,0 1 0,1 0 0,-1 0 0,0 0 0,1 0 0,-1-1-1,1 1 1,-1 0 0,1-3 0,-1 2 0,1 1 1,0 0-1,0 0 0,-1-1 1,1 1-1,-1 0 0,1 0 0,-1-1 1,1 1-1,-1 0 0,0 0 1,-1-2-1,1 2 0,0 0 1,1 1-1,-1-1 0,0 0 0,1 0 1,-1 0-1,1 0 0,-1 0 0,1 0 1,0 0-1,-1 0 0,1 0 0,0-1 1,0 1-1,0-2 0,0 1 6,-1 0 0,1 0 0,0 1 1,0-1-1,-1 0 0,1 0 0,-1 0 0,0 0 0,0 0 0,0 0 0,-1-1 1,-5-17 51,7 18-54,-1 0 0,0 0 0,0 0-1,1 0 1,-1 0 0,-1 0 0,1 0 0,0 0-1,0 0 1,-4-3 0,4 3 6,-1 0 1,0 0-1,1 0 1,-1 0-1,1 0 0,0-1 1,0 1-1,0 0 1,0-1-1,0 1 0,0-3 1,0 1-2,0 0-1,0 0 1,0 1 0,0-1-1,-1 1 1,1-1 0,-4-4 0,-4-10 9,-1 4-5,0 1 14,-8-4-1,16 15-22,-1 0 1,1 0-1,0 0 0,-1 0 0,1-1 0,0 1 1,-2-4-1,3 4-4,1 1 1,-1-1-1,0 1 1,0-1-1,0 1 1,0-1-1,-1 1 1,1-1-1,0 1 1,0 0-1,-1 0 1,1 0-1,-4-2 1,-11-12 35,15 13-38,-1 0 0,1 0 0,-1 0 0,0 1 0,0-1 0,0 0 0,0 1 0,0-1 0,-5-1 0,5 1 6,-1 1 0,1-1 0,-1 1 0,1-1 1,0 0-1,0 0 0,-4-4 0,4 5 3,1-1 0,-1 1 0,1-1 0,-1 1 0,0 0 0,1-1 0,-1 1 0,0 0 0,0 0 0,0 0 0,-3 0 0,3 0-4,0 0-1,0 1 0,0-1 0,0 0 0,0-1 0,1 1 0,-1 0 0,0 0 0,-1-3 0,-16-8 15,16 11-18,1 0-1,0-1 1,-1 1 0,1 0 0,0-1-1,0 0 1,0 1 0,-2-3 0,-11-8 61,13 12-60,1-1-1,-1 0 1,1 0 0,-1 0-1,1 0 1,0 0 0,0 0-1,-1 0 1,1 0 0,0 0-1,0 0 1,-1-3 0,-2-1 4,0 0 0,-1 1 1,1 0-1,-1 0 0,0 0 1,0 0-1,-6-3 0,-15-12 2,17 12 13,0 1 1,-1 0-1,-11-5 1,3 0 50,-38-29-2,33 29-49,11 6-6,0 0 1,1-1-1,0 0 1,0-1-1,-13-11 1,17 12 16,0 1 0,0 0 0,-1 1 0,-14-8 0,12 7 13,-65-23 1,53 12-30,-3 1 2,-11-4-10,34 18-9,-1 0 0,0 0 0,1 0-1,-1 0 1,1-1 0,0 1 0,0-1 0,-1 1-1,-3-5 1,4 4-1,0-1 0,-1 1 0,1-1 0,-1 1 0,0 0 0,0 0 0,-4-2 0,-6-4 0,-5-4 10,15 9 3,0 0 1,-1 1 0,0 0-1,1-1 1,-1 1 0,-6-2-1,6 2 26,0 0-1,0 0 1,0 0-1,0 0 1,0-1-1,-5-4 1,5 4-35,0 0 0,0 1 0,0-1 0,0 1 0,0 0 0,-8-3 1,-15-7 7,25 11-11,0 0-1,0 0 1,0 1-1,-1-1 0,1 0 1,0 1-1,-1-1 1,-3 1-1,4 0 1,-1 0-1,1-1 0,0 1 1,0-1-1,0 1 1,-1-1-1,1 0 0,0 1 1,-3-3-1,-1 0 4,-1 0-1,0 1 1,0-1-1,0 1 1,-1 1 0,1 0-1,0 0 1,0 0-1,-1 1 1,-8 0-1,-16-2 8,-18-1 36,32 3-18,0-2 0,-22-3 0,13-3 75,1-1 0,0-1 0,-27-14 0,49 22-113,-67-23 48,51 19-34,-35-16 0,46 19-5,0 0 0,0 0 0,0 1 0,-18-3 0,19 4 0,1 0 0,0 0 0,0 0 0,0-1 0,0-1 0,0 1 0,0-1 0,-9-5 0,12 6 0,1 0 0,0 1 0,0-1 0,-1 1 0,1 0 0,-1 0 0,1 0 0,-1 1 1,-5-1-1,6 1-1,0 0 1,0-1 0,0 1 0,0-1 0,1 1 0,-1-1 0,0 0 0,0 0 0,1-1 0,-1 1-1,0 0 1,1-1 0,-3-2 0,4 4-102,0-1-1,0 0 1,0 0-1,0 1 1,0-1-1,0 0 1,0 1-1,0-1 1,0 1-1,-1-1 1,1 1-1,0 0 1,0-1-1,0 1 1,-1 0-1,1 0 1,0 0-1,0 0 1,0 0-1,-2 0 1,1 0-791,5-11 971,4 6 1194</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4:25.443"/>
    </inkml:context>
    <inkml:brush xml:id="br0">
      <inkml:brushProperty name="width" value="0.1" units="cm"/>
      <inkml:brushProperty name="height" value="0.1" units="cm"/>
      <inkml:brushProperty name="color" value="#FFFFFF"/>
    </inkml:brush>
  </inkml:definitions>
  <inkml:trace contextRef="#ctx0" brushRef="#br0">672 385 4617,'-9'-9'412,"9"8"-97,-1 0 0,0 0 0,1 0 0,-1 0 0,0 0-1,0 1 1,0-1 0,0 0 0,0 1 0,0-1 0,0 0 0,0 1 0,0-1 0,-2 0 0,-12-7 3090,5 1-3051,-24-7 246,0-1 0,-49-32-1,-248-136 84,301 174-781,23 9-57,22 6-109,52 24 49,-35-14 188,31 13 0,214 89 68,-260-112-41,63 21-11,85 41 0,-160-65 16,1 0-1,-1 1 1,0 0-1,-1 0 1,8 9 0,-4-6 1,-36-3 854,5-9-616,1-1 0,-1-2 0,1 0-1,-30-15 1,-2-1-183,-132-69 5,104 49-49,65 35-43,8 4-19,1 0 0,-1 0 0,0 1 0,0 1 0,0-1 0,0 2 0,-1-1 0,1 1 0,-12-1 0,23 7-55,0 0 0,0-1 0,0 1 0,1-1 0,0 0 1,3 4-1,22 25 69,2-2 1,2-1 0,43 32-1,-49-43 19,0-2 0,1-1 0,1-1 0,0-1 0,38 11 0,-60-22 13,8 2 11,0 1-1,0 0 1,-1 1 0,22 12-1,-33-16 447,-6-3 47,-12-9 442,-19-8-524,-31-10-327,25 10-73,-57-31 0,62 27-24,-13-9-18,-2 2 0,-1 3 0,-60-23 0,101 46-268,18 10-435,0-2 608,31 21-137,70 38 1,-84-51 260,1-1 0,45 14 0,-70-25 0,0-1 0,0 0 0,1 0-1,-1 0 1,0 1 0,1-1 0,-1 0 0,0 0-1,1 0 1,-1 0 0,0 0 0,1 0 0,-1 0-1,1 0 1,-1 0 0,0 0 0,1 0 0,-1 0-1,0 0 1,1 0 0,-1 0 0,0 0-1,1 0 1,-1 0 0,0-1 0,1 1 0,-1 0-1,0 0 1,1 0 0,-1-1 0,0 1 0,0 0-1,1-1 1,-6-10 254,-22-17 33,24 25-277,-43-40 128,-69-50 0,-59-28-63,94 68-82,74 49-306,22 11 3,25 16 43,196 122 214,-175-110 235,-336-186 1382,269 147-1604,-1 1 0,1 0 0,0 0 0,-1 0 0,0 1 0,0 0 0,0 0 0,-10-2 0,16 4 25,0 0 0,-1 0 0,1 0-1,0 0 1,0 0 0,0 0-1,0 0 1,0 0 0,0 0 0,0 0-1,0 0 1,0 1 0,-1-1 0,1 0-1,0 0 1,0 0 0,0 0-1,0 0 1,0 0 0,0 0 0,0 0-1,0 0 1,0 0 0,0 0-1,0 0 1,0 0 0,0 1 0,0-1-1,0 0 1,0 0 0,0 0 0,0 0-1,0 0 1,0 0 0,0 0-1,0 0 1,0 0 0,0 0 0,0 1-1,0-1 1,0 0 0,0 0 0,0 0-1,0 0 1,0 0 0,0 0-1,0 0 1,0 0 0,0 0 0,0 1-1,0-1 1,0 0 0,0 0 0,0 0-1,5 8-125,8 6 15,172 146-54,-140-127-544,1-2 0,69 35 1,-113-65 594,0 0 1,1 0 0,-1 0-1,0-1 1,1 1-1,-1-1 1,0 1 0,5-1-1,-1 0 1566,6 2-429</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5:30.841"/>
    </inkml:context>
    <inkml:brush xml:id="br0">
      <inkml:brushProperty name="width" value="0.2" units="cm"/>
      <inkml:brushProperty name="height" value="0.2" units="cm"/>
      <inkml:brushProperty name="color" value="#FFFFFF"/>
    </inkml:brush>
  </inkml:definitions>
  <inkml:trace contextRef="#ctx0" brushRef="#br0">0 2961 1288,'17'-17'4263,"-11"13"-3654,9-9 195,-4 3 70,-10 9-812,1 0 0,-1 0 0,0-1 0,0 1 0,0 0 0,0 0 1,0-1-1,0 1 0,0 0 0,0-1 0,1-2 0,31-57 1944,-4 16-1383,1-7 228,-25 46-837,0 1 1,0-1-1,0 1 0,1-1 1,-1 2-1,12-8 1,-8 0 6,-8 11-20,-1 0-1,1 0 1,0-1 0,-1 1-1,1 0 1,0 0-1,-1 0 1,1 1 0,0-1-1,0 0 1,0 0 0,0 0-1,0 0 1,2 0 0,-1 0 28,1 0 0,-1-1 0,1 1 0,-1-1 0,1 1 1,-1-1-1,0 0 0,1 0 0,-1 0 0,0 0 0,0 0 0,-1-1 1,3-2-1,-3 3 4,0 1 0,0 0 1,0 0-1,1 0 0,-1 0 0,0 0 1,0 0-1,1 0 0,-1 0 0,1 0 1,1 0-1,0-1-29,0 1 1,0-1-1,-1 1 0,1-1 0,-1 0 1,1 0-1,3-4 0,3-1 7,-9 7-11,1-1 1,0 1 0,-1 0 0,1 0 0,0-1-1,-1 1 1,1-1 0,-1 1 0,1 0 0,-1-1-1,1 1 1,-1-1 0,1 1 0,-1-1 0,0 0 0,1 1-1,-1-1 1,0 1 0,1-1 0,-1 0 0,0 1-1,0-1 1,0 0 0,1-1 0,-1 2-1,1-1 1,0 0-1,-1 0 1,1 0-1,0 0 1,0 1-1,0-1 1,0 0-1,0 1 1,0-1-1,0 0 1,0 1-1,0 0 1,0-1-1,0 1 1,0-1-1,0 1 1,0 0-1,2 0 1,14-8 5,-10-3-1,-7 11-5,0-1 1,0 1-1,1-1 1,-1 1-1,0-1 0,1 1 1,-1-1-1,0 1 1,1 0-1,-1-1 1,1 1-1,-1 0 1,1-1-1,-1 1 1,1 0-1,-1-1 1,1 1-1,-1 0 0,1 0 1,-1 0-1,1 0 1,-1-1-1,2 1 1,-1 0-1,-1-1 1,1 1-1,0 0 0,0-1 1,0 0-1,-1 1 1,1-1-1,0 1 0,-1-1 1,1 0-1,-1 0 1,1 1-1,0-1 0,0-1 1,10-10 9,-8 11 65,0-1 0,0 0 0,0 0 0,0 0 0,-1-1 0,1 1 0,-1-1 0,1 1 0,-1-1 0,0 0 0,0 0 0,0 0 0,2-6 0,1 1-156,-3 5 92,0 1-1,0 0 1,0 1 0,0-1-1,0 0 1,1 1-1,3-3 1,12-9 62,-6-3-33,13-13-6,-19 14-4,-6 14-27,0 0-1,0 1 1,0-1-1,0 0 1,0 0 0,0 0-1,1 1 1,-1-1-1,0 0 1,1 0 0,-1 1-1,0-1 1,1 0-1,-1 1 1,1-1-1,-1 0 1,1 1 0,-1-1-1,1 0 1,0 1-1,0-1 1,0 0 13,0 1 0,0-1-1,0 1 1,0-1 0,0 0 0,-1 1-1,1-1 1,0 0 0,0 1-1,0-1 1,-1 0 0,1 0 0,-1 0-1,1 0 1,-1 0 0,1 0 0,-1 0-1,1 0 1,-1 0 0,0 0 0,1-1-1,-1 1 1,0 0-1,0 0 1,0 1-1,1-1 0,-1 0 1,0 0-1,0 1 1,1-1-1,-1 0 1,1 0-1,-1 1 0,0-1 1,1 1-1,-1-1 1,1 0-1,-1 1 0,1-1 1,0 1-1,-1-1 1,1 1-1,0-1 1,-1 1-1,1 0 0,0-1 1,-1 1-1,1 0 1,0-1-1,0 1 0,-1 0 1,2 0-1,-1-1-13,0 0 0,0 1 0,0-1 0,0 0 0,-1 0-1,1 0 1,0 0 0,0 0 0,-1 0 0,1 0 0,-1 0 0,1 0 0,-1 0-1,1 0 1,-1 0 0,0-1 0,1-1 0,-1 1 25,1 0 0,0 0 1,-1 0-1,1 0 0,0 0 0,0 0 1,1 0-1,1-3 0,-2 4 52,0 0 1,0 0-1,0-1 1,0 1-1,0 0 1,0 0-1,0-1 1,0 1-1,-1-1 1,1 1-1,-1-1 0,1-1 1,-1 2-75,1 0 0,-1-1 1,1 1-1,-1 0 0,1 0 0,-1-1 0,1 1 1,0 0-1,-1 0 0,1 0 0,0 0 0,0 0 1,0 0-1,0 0 0,0 0 0,2-1 1,0-9 13,-2-1-13,26-29 9,-17 20-6,-8 17-7,-1 0 1,1 0-1,-1 1 1,1-1-1,5-5 1,-5 5-2,1 1 0,-1-1 1,1 0-1,-1 0 1,-1 1-1,1-2 0,1-4 1,9-17 36,-6 6 14,-6 19-45,0-1-1,0 0 1,0 1 0,1-1-1,-1 0 1,0 1 0,1-1-1,0 1 1,-1-1 0,1 0-1,0 1 1,0 0 0,0-1-1,0 1 1,2-3 0,-1 1 2,0 1 0,0-1 0,-1 0 0,1 0 0,-1 0 0,0 0 0,0 0 0,0 0 0,0-1 0,0-5 0,1 1 13,4-9 246,1 0 1,11-20-1,-14 27-292,41-93 668,-37 83-598,24-54-14,-18 24-24,-1 21-5,-8 19-1,-1 1-1,6-20 1,0 5 4,-9 21-5,1 1 0,-1-1 0,0 1 0,0-1 0,0 0 0,-1 1 0,1-1 0,0 0 0,-1-4 0,0 5-1,1-1 1,-1 1-1,0 0 1,1 0-1,0-1 0,-1 1 1,1 0-1,0 0 0,2-3 1,-2 3-1,0 0 1,0 0-1,0-1 0,0 1 1,-1-1-1,1 1 1,0 0-1,-1-1 1,0-3-1,7-15 5,0 3-2,-4 8-3,-3 8 0,0-1 0,1 1 0,-1-1 0,1 1 1,0 0-1,0-1 0,0 1 0,0 0 0,0 0 0,0-1 0,1 1 0,1-2 0,4-11 7,-7 14-6,1 0-1,-1 0 0,0 1 1,0-1-1,0 0 0,1 0 1,-1 1-1,1-1 0,-1 0 1,0 0-1,1 1 1,-1-1-1,1 0 0,0 1 1,-1-1-1,1 1 0,1-2 1,-2 2-1,1-1 0,0 0 1,-1 1-1,1-1 1,-1 1-1,1-1 1,-1 0-1,1 0 0,-1 1 1,1-1-1,-1 0 1,0 0-1,1 0 0,-1 1 1,0-1-1,0 0 1,1 0-1,-1 0 0,0 0 1,0 1-1,0-1 1,0 0-1,0-2 0,-5-24 0,1 8 7,6-2-4,-2 18-2,0 0-1,0 0 1,0 0-1,1 0 1,-1 0-1,1 0 1,-1 0-1,1 0 1,0 1-1,0-1 1,3-4-1,-2 0 3,-1 1 0,1-1 0,-1 0 0,-1 0 0,1 0 0,-1 0 0,-2-12 0,5-9 4,-2 26-3,0-1 1,-1 1-1,1 0 1,-1 0-1,0 0 1,0 0-1,0 0 0,0 0 1,0-1-1,0 1 1,-1 0-1,1 0 0,0 0 1,-2-2-1,2 3 5,0 0 0,-1 0 0,1 0 0,0-1 0,0 1 0,0 0 0,0 0 0,0 0 0,0 0-1,0 0 1,0 0 0,1 0 0,-1 0 0,0 0 0,0 0 0,1 0 0,-1 0 0,2-2 0,-2 2-4,1 0 0,-1 0 1,1 0-1,-1 0 0,1 0 1,-1 0-1,0 0 0,1 0 1,-1 0-1,0 0 0,0 0 1,0 0-1,0 0 0,0-1 1,0 1-1,0 0 0,-1 0 1,1 0-1,0-1 0,-1 1-3,0-1 0,0 1 0,1-1-1,-1 1 1,1-1 0,-1 1 0,1-1-1,0 1 1,-1-1 0,1 1 0,0-1 0,0 1-1,0-1 1,0 1 0,0-1 0,1 1-1,-1-1 1,0 1 0,1-1 0,-1 1-1,1-1 1,-1 1 0,1 0 0,1-3-1,-2 2 1,0 1-1,0-1 0,0 0 1,0 0-1,0 0 0,-1 1 1,1-1-1,0 0 0,-1 1 0,0-3 1,-3-12 14,4 13-13,0 1 1,0-1-1,0 1 1,-1-1-1,1 1 1,-1-1-1,1 1 1,-1-1-1,0 1 0,0-1 1,0 1-1,0 0 1,-2-3-1,3 5-2,0-1 0,0 1 0,0-1 0,0 0-1,0 1 1,0-1 0,0 1 0,0-1 0,0 1 0,0-1-1,1 0 1,-1 1 0,0-1 0,0 1 0,1-1 0,-1 1 0,0-1-1,1 1 1,-1-1 0,1 0 0,-1 1-1,0 0 1,1-1-1,-1 1 1,0-1 0,1 1-1,-1-1 1,0 1-1,0-1 1,0 1-1,1-1 1,-1 1 0,0-1-1,0 1 1,0-1-1,0 0 1,0 1 0,0-1-1,0 1 1,0-1-1,0 1 1,0-1-1,-1 1 1,1-1 0,0 0-1,-1-1 3,0 0 0,0 0 0,0 0 0,0 0 0,0-1 0,1 1 0,-1 0 0,1 0 0,-1 0 0,1-1 0,0 1 0,0 0 0,0-1 0,1-3 0,-1 3 1,0 1 0,0-1-1,0 1 1,0-1 0,0 1 0,-1-1-1,1 1 1,-2-5 0,-1 1 0,1 0 1,0 0 0,0 0 0,1 0-1,-1 0 1,1-1 0,0-6-1,0 6-1,1-5 19,0 8-14,0 1-1,0-1 0,0 1 1,-1-1-1,1 1 1,-1 0-1,0-1 1,0 1-1,0 0 1,0 0-1,-4-6 1,3 6-4,1-1-1,-1 0 1,0 0 0,1 0 0,0 0 0,0 0 0,0 0-1,0-7 1,-6-20 12,-1-3-9,5 28-3,1 0-1,0-1 1,0 0-1,0 1 1,0-8 0,1 7-1,0 0 1,-1 0 0,0 0-1,-3-6 1,-5-12 43,-6-25-1,5 13-4,-33-87 15,15 45-23,-6 5 118,-26-51-99,53 111-32,6 12-200,1 0 0,-1-1 0,1 1 0,0-1 0,-1 0 0,1 1 0,-1-5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5:32.262"/>
    </inkml:context>
    <inkml:brush xml:id="br0">
      <inkml:brushProperty name="width" value="0.2" units="cm"/>
      <inkml:brushProperty name="height" value="0.2" units="cm"/>
      <inkml:brushProperty name="color" value="#FFFFFF"/>
    </inkml:brush>
  </inkml:definitions>
  <inkml:trace contextRef="#ctx0" brushRef="#br0">727 1365 5009,'-60'-128'6170,"-42"-55"-2547,99 177-3569,-2-2 1,-1 0 1,2-1-1,-1 0 0,1 0 1,1 0-1,-5-15 0,7 20-29,0 0-1,-1 0 0,0 0 0,0 0 1,0 0-1,-4-6 0,4 7 19,-1 0 0,1 0 0,1 0-1,-1 0 1,0-1 0,1 1 0,0-1 0,0 1 0,0-1-1,0 1 1,-1-7 0,2 7-38,0 1 0,-1-1 0,0 0 0,1 1 0,-1-1 0,0 1 0,0-1 0,-3-3 0,3 4 3,0-1-1,-1 1 0,1-1 1,0 1-1,0-1 0,1 0 1,-1 0-1,0-4 0,1 5 7,-1 0-1,1 0 0,-1 0 1,1 0-1,-1 0 0,0 0 1,0 0-1,-2-3 1,2 3-3,0 0 0,0 0 1,0 0-1,1 0 1,-1 0-1,0 0 1,1 0-1,-1 0 0,1-2 1,-1-5 36,0 1 0,0-1 0,-1 1 0,-3-11 0,-4-27 645,8 38-660,0 1 1,-1 0-1,0-1 0,0 1 1,-5-10-1,4 9-7,0-1-1,0 0 0,-2-12 1,-15-52 249,20 52-135,0 19-131,0-1 1,0 1-1,0 0 1,0 0 0,0-1-1,0 1 1,-1 0 0,1 0-1,-1 0 1,0 0-1,1-1 1,-1 1 0,0 0-1,-3-3 1,4 5-11,-3-5 18,0 1 0,0-1 0,1 0 0,-1 1-1,1-1 1,0 0 0,-1-6 0,2 7-10,0 1 1,-1-1 0,1 1 0,-1 0-1,1-1 1,-1 1 0,0 0 0,-4-5-1,-9-14 19,-5-22 4,16 36-29,4 8 0,-1-1-1,1 0 0,0 0 1,-1 0-1,1 1 0,0-1 1,0 0-1,-1 0 0,1 0 1,0 0-1,0 1 0,0-1 1,0 0-1,0 0 0,0-1 1,0 1-1,0 0 1,0 0 0,0 0 0,0 0 0,0 0-1,-1 0 1,1 0 0,0 0 0,-1 0 0,1 0-1,0 0 1,-1 0 0,0 0 0,1 0 0,-1 0 0,0 0-1,1 0 1,-1 0 0,0 1 0,0-1 0,1 0-1,-1 1 1,0-1 0,0 0 0,-2 0 0,2 0 0,0 1 0,0-1 1,0 1-1,0-1 1,0 0-1,0 0 1,0 0-1,0 0 0,1 1 1,-1-1-1,0 0 1,0 0-1,1-1 1,-1 1-1,1 0 0,-1 0 1,1 0-1,-1 0 1,1 0-1,0-1 0,-1 1 1,1-1-1,0 1-1,0-1 0,0 1 0,-1 0-1,1 0 1,0 0 0,-1 0-1,1 1 1,-1-1 0,1 0 0,-1 0-1,1 0 1,-1 0 0,0 0 0,1 0-1,-1 1 1,0-1 0,0 0 0,1 1-1,-1-1 1,0 0 0,-2 0 0,3 1-1,-1-1 0,0 1 0,1 0 0,-1-1 0,0 1 0,1-1 0,-1 1 0,0-1 1,1 1-1,-1-1 0,1 1 0,-1-1 0,1 0 0,-1 1 0,1-1 0,0 0 0,-1 1 1,1-1-1,0 0 0,-1 0 0,1 1 0,0-1 0,0 0 0,0 0 0,0 1 1,0-1-1,0 0 0,0 0 0,0 0 0,0 1 0,0-1 0,0-1 0,0 1 1,0 0-1,0 1 0,0-1 0,0 0 0,0 0 0,0 1 1,0-1-1,0 0 0,-1 0 0,1 1 0,0-1 1,0 0-1,-1 1 0,1-1 0,-1 0 0,1 1 1,-1-1-1,1 1 0,-1-1 0,1 1 0,-1-1 1,1 1-1,-1-1 0,1 1 0,-1-1 0,0 1 1,1 0-1,-1-1 0,0 1 0,0 0 0,1 0 1,-2-1-1,1 1 0,1 0 1,-1 0 0,0-1-1,0 1 1,1 0 0,-1 0-1,0-1 1,1 1 0,-1-1-1,0 1 1,1 0 0,-1-1 0,0 0-1,1 1 1,-1-1 0,1 1-1,-1-1 1,1 1 0,-1-1-1,1 0 1,0 0 0,-1 1-1,1-1 1,0 0 0,-1 1-1,1-1 1,0 0 0,0 0-1,0 0 1,0 1 0,0-1-1,0 0 1,0 0 0,0 1-1,0-1 1,0 0 0,0 0-1,0 0 1,1 0 0,-23-15 31,17 13-28,5 2-3,-1 1 0,0 0 0,1-1 0,-1 1 0,0-1 1,1 0-1,-1 1 0,0-1 0,1 1 0,-1-1 0,1 0 0,0 0 1,-1 1-1,1-1 0,-1 0 0,1 0 0,0 1 0,0-1 1,-1 0-1,1 0 0,0-1 0,-1 1-1,1 1 0,-1-1 1,1 0-1,-1 1 0,1-1 0,-1 0 0,0 1 0,0-1 1,1 1-1,-1-1 0,0 1 0,0-1 0,0 1 0,1-1 1,-1 1-1,0 0 0,0 0 0,0-1 0,0 1 0,0 0 1,0 0-1,0 0 0,0 0 0,0 0 0,0 0 1,-1 0-1,-5 0 3,-16-22 45,18 19-45,-1 0 1,1 0-1,0-1 1,0 1-1,1-1 1,-1-1-1,1 1 1,-6-7-1,-20-18 22,-12 3-309,37 24-160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5:34.943"/>
    </inkml:context>
    <inkml:brush xml:id="br0">
      <inkml:brushProperty name="width" value="0.2" units="cm"/>
      <inkml:brushProperty name="height" value="0.2" units="cm"/>
      <inkml:brushProperty name="color" value="#FFFFFF"/>
    </inkml:brush>
  </inkml:definitions>
  <inkml:trace contextRef="#ctx0" brushRef="#br0">1805 218 5097,'22'-26'477,"-15"17"-321,0 0 1,1 1-1,0 0 0,0 1 0,1-1 0,0 1 0,11-6 0,-34 22 201,1 0 0,-1 2 1,-13 13-1,-5 4-297,-55 49 5,3 3 0,-78 97 0,119-132 17,31-34 60,0 1-1,1 0 1,-11 16 186,23-30-312,-1 0 0,1 1 0,0-1 1,-1 0-1,1 1 0,0-1 0,0 1 0,1-1 0,-1 1 0,0-1 1,0 1-1,1 0 0,-1-1 0,1 1 0,-1 0 0,1 0 0,3-1 0,1-3 13,29-24 4,-1-3-1,-2 0 1,37-49 0,-18 21-7,-13 17-9,19-24 89,100-89 0,-135 138-86,7-7 7,28-29 0,-56 53 6,-1 1 1,1-1-1,-1 1 0,1-1 1,-1 1-1,0-1 1,0 1-1,1-1 0,-1 0 1,0 1-1,0-1 1,1 0-1,-1 1 0,0-1 1,0 0-1,0 1 1,0-1-1,0 0 0,0 1 1,0-2-1,0 2-17,0 0 1,0 0-1,-1 0 0,1-1 0,0 1 0,0 0 0,0 0 1,0 0-1,0 0 0,-1-1 0,1 1 0,0 0 0,0 0 0,0 0 1,-1 0-1,1 0 0,0 0 0,0 0 0,0-1 0,-1 1 1,1 0-1,0 0 0,0 0 0,-1 0 0,1 0 0,0 0 1,0 0-1,0 0 0,-1 0 0,1 0 0,0 0 0,0 0 0,-1 1 1,1-1-1,0 0 0,0 0 0,0 0 0,-1 0 0,1 0 1,0 0-1,0 0 0,0 1 0,0-1 0,-1 0 0,1 0 1,0 0-1,0 0 0,0 1 0,0-1 0,0 0 0,-1 0 0,-22 19-41,-30 17-1,-1 0-8,-77 58-56,44-33 36,-119 106-1,115-83 87,-172 124 0,234-183 0,24-21-24,0 1 0,0-1 0,0 0 0,-1 0 0,1 0 0,-1-1 0,0 0 0,-7 3 0,-5-3-202,33-3 220,-13 0-23,-5 1 3,2-1-8,0 0 0,0 0 0,0 0 0,0 0 0,0 0 0,0 1 0,1-1-1,-1 0 1,0 1 0,0-1 0,0 1 0,0-1 0,0 1 0,0-1 0,1 1 0,-1 0-1,0-1 1,0 1 0,0 1 0,0-1-1,0 1 0,0-1 0,0 1 1,0-1-1,0 1 0,0-1 0,0 0 0,-1 0 0,1 1 0,-1-1 1,1 0-1,-1 0 0,1 0 0,-1-1 0,-3 3 0,-11 7-12,-24 25-3,19-14 14,-30 20 0,-70 48 2,4 5-1,-111 117 0,110-112 9,84-72-2,1 0 0,-52 57 0,71-68-11,-21 26 40,33-39-45,0 0-1,0 1 1,0-1-1,1 1 1,-1-1-1,1 1 1,0 0-1,0-1 0,0 1 1,0 0-1,0 5 1,3-10-13,-1 1 0,1 0 0,0 0 0,-1 0 0,1-1 1,-1 1-1,1-1 0,-1 1 0,0-1 0,1 0 0,-1 0 0,1 1 1,1-3-1,82-56-10,-48 34 53,-1 0 0,-2-3 0,37-36 0,-50 44-12,45-34 0,-44 38 1,0-2 0,26-27 0,-34 28-5,-7 9 4,0 0 0,0 0 1,1 1-1,0 0 0,0 0 0,12-7 1,-19 14-6,-1-1 0,1 1 0,0-1 1,-1 1-1,1 0 0,0-1 0,0 1 1,-1 0-1,1-1 0,0 1 1,0 0-1,0 0 0,-1 0 0,1 0 1,0 0-1,0 0 0,0 0 0,-1 0 1,1 0-1,1 1 0,-1-1-2,-1 0 0,0 1 0,1-1 1,-1 1-1,0-1 0,1 1 0,-1-1 0,0 1 0,0-1 0,1 1 0,-1-1 0,0 1 1,0-1-1,0 1 0,0 0 0,0-1 0,0 1 0,0-1 0,0 1 0,0-1 0,0 2 1,-10 37-37,8-32 55,-5 11-13,0-1 1,-1 1-1,-1-1 1,0-1-1,-1 1 0,-1-2 1,0 1-1,-1-2 1,-15 15-1,5-5 0,-32 44-1,52-65-3,-67 75 236,55-68-107,11-8-42,14-3-67,-3-1-25,-1 0-1,1-1 1,-1 1 0,0-1 0,0-1 0,0 0-1,0 1 1,6-7 0,8-6 36,19-20 0,-1 2 7,12-5-4,-29 23-14,0 0 0,26-28-1,-39 34-2,1-1 0,0 2-1,1-1 1,19-12-1,-88 92 337,17-20-337,26-31-5,0 0 0,-1-1 0,-1 0 0,-1-2 0,-36 27 0,28-21 24,22-18-23,1-1 0,-1 1 0,0-1 1,0 0-1,0 0 0,-1-1 0,1 1 0,0-1 0,-8 3 0,21-14-27,0 0-1,0-1 1,-1 0-1,13-21 1,3-2 37,1-2 3,-19 24-9,1 1-1,1 0 1,-1 0-1,2 1 1,14-13-1,-19 18-24,-10 6-55,4-1 55,0 0-1,1 1 1,-1 0-1,0-1 0,1 1 1,-1 0-1,0 0 1,1 0-1,0 0 1,-2 3-1,-6 8 1,-38 39 0,27-28 11,-1-1 0,-1-1 0,-1-1 0,-28 20 1,-54 37 17,23-16 30,60-45 15,1 2 0,0 0 1,1 1-1,-22 30 1,40-47-66,1 0 0,0-1 0,0 1 0,0 0 0,0 0 0,0 0 0,0 0 1,1 0-1,0 0 0,0 0 0,0 3 0,1 7-1631,-1-9 1106</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6:05.808"/>
    </inkml:context>
    <inkml:brush xml:id="br0">
      <inkml:brushProperty name="width" value="0.2" units="cm"/>
      <inkml:brushProperty name="height" value="0.2" units="cm"/>
      <inkml:brushProperty name="color" value="#FFFFFF"/>
    </inkml:brush>
  </inkml:definitions>
  <inkml:trace contextRef="#ctx0" brushRef="#br0">63 1 328,'-22'40'24,"3"-13"0,4-1-56,12-10-48,-1-14 32</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6:08.139"/>
    </inkml:context>
    <inkml:brush xml:id="br0">
      <inkml:brushProperty name="width" value="0.2" units="cm"/>
      <inkml:brushProperty name="height" value="0.2" units="cm"/>
      <inkml:brushProperty name="color" value="#FFFFFF"/>
    </inkml:brush>
  </inkml:definitions>
  <inkml:trace contextRef="#ctx0" brushRef="#br0">1128 1191 496,'218'-258'200,"-159"197"-191,131-107-1,-182 163-5,60-47 36,-1-2 1,73-78 0,-94 80 38,8-8 323,-17 21 2649,-61 56-180,-40 44-2748,-2-3 1,-110 74 0,96-82-102,2 3-1,-80 72 1,157-124-21,-259 254 67,222-213-46,21-24 3,-28 36 0,40-46-2,0-1-1,0 1 0,-1-1 1,0-1-1,0 1 0,-14 10 1,20-18-36,0 1-1,0 0 1,0 0 0,0 0 0,-1 0 0,1-1 0,0 1 0,0 0 0,0 0 0,0 0 0,0 0-1,0-1 1,0 1 0,-1 0 0,1 0 0,0-1 0,0 1 0,0 0 0,0 0 0,0 0-1,0-1 1,0 1 0,0 0 0,0 0 0,0-1 0,0 1 0,0 0 0,0 0 0,1-1-1,-1 1 1,0 0 0,0 0 0,0 0 0,0-1 0,0 1 0,0 0 0,0 0 0,1 0-1,-1 0 1,0-1 0,0 1 0,0 0 0,6-14-309,55-72 90,2 2 0,111-112 0,201-142 216,-340 310 28,72-62-42,-92 77 79,-2-1 1,0-1-1,0 0 1,17-39 1828,-31 54-1857,-1 4 30,0 1 1,0-1-1,-1 0 0,0 0 1,0 0-1,0 0 0,0 0 1,-1-1-1,0 0 0,-4 4 1,-6 6-13,-44 41-8,-2-3 0,-91 59 0,-234 183 42,363-276-71,-245 217 32,134-114-19,36-26-11,8-6 24,84-82-67,9-3-203,14-7-131,5-5 183,0-2 0,-1-1 0,28-20 1,59-50-55,-109 82 245,247-213-100,-56 45 145,105-57-14,-100 81-50,-127 84 3,98-105 1,-107 100 73,119-97 0,-175 159-234,16-12 1890,-28 19-1202,-29 22-412,0 1-1,-39 40 1,-59 70-77,-25 25-8,-87 37 12,-33 28 1,106-55-15,-143 125-9,-137 92 44,450-386-46,-86 88 78,90-91-82,0 0 1,-1 0 0,1 0-1,0 0 1,0 1-1,0-1 1,0 0-1,0 0 1,0 0-1,0 0 1,0 1 0,0-1-1,0 0 1,0 0-1,0 0 1,0 0-1,0 1 1,0-1-1,0 0 1,0 0 0,0 0-1,0 0 1,0 0-1,1 1 1,-1-1-1,0 0 1,0 0-1,0 0 1,0 0 0,0 0-1,0 1 1,0-1-1,0 0 1,1 0-1,-1 0 1,0 0-1,0 0 1,0 0 0,0 0-1,0 0 1,1 0-1,-1 0 1,0 1-1,0-1 1,0 0-1,0 0 1,1 0 0,-1 0-1,0 0 1,0 0-1,0 0 1,0 0-1,1 0 1,-1 0-1,0 0 1,0-1 0,11 1-129,-5-3 89,-1-1 0,1 0 0,-1 0 1,0-1-1,0 1 0,8-11 0,22-18 5,160-117-81,124-92 21,-264 202 92,-2-2 0,-2-3 0,58-65 0,105-128 104,-204 223 459,-10 15-537,0 0-1,0 0 1,0 0 0,0-1 0,0 1 0,0 0-1,0 0 1,0 0 0,-1 0 0,1 0-1,0-1 1,0 1 0,0 0 0,0 0 0,0 0-1,0 0 1,0 0 0,0 0 22,0-1-23,0 1 1,-1 0 0,1 0 0,0 0-1,0 0 1,0 0 0,0 0 0,0 0 0,0 0-1,-1 0 1,1 0 0,0 0 0,0 0 0,0 0-1,0 0 1,0 0 0,-1 0 0,1 0-1,0 0 1,0 0 0,0 0 0,0 0 0,0 0-1,-1 0 1,1 0 0,0 0 0,0 0 0,0 0-1,-29 12 872,26-11-1027,-18 9 143,1 2 0,0 1 0,1 0 0,-18 16 0,-68 70-6,5-5 1,-96 61 4,-11 11 13,71-57-11,-106 100 20,97-76-5,130-119-111,21-15-121,26-20 0,118-118 184,80-66 27,23 19 7,-8 6 2,-43 1-5,-114 97-8,-18 24 12,149-93-1,-214 148-10,-105 65 62,-31 31 11,167-119-138,51-51 1,-23 19 84,68-44-4,-82 67-6,-2-3 0,66-67-1,-33 16 0,210-210 26,-278 288-17,-2 0 0,1-1 0,-2 0 0,11-16 0,-21 28-12,0 0 1,0 0 0,0 0 0,0 0-1,0 0 1,-1 0 0,1 0 0,0 0-1,0 0 1,0 0 0,0 0 0,0 0 0,0 0-1,0 0 1,0 0 0,0 0 0,-1 0-1,1 0 1,0 0 0,0 0 0,0 0-1,0 0 1,0 0 0,0 0 0,0 0-1,0 0 1,0 0 0,0 0 0,0-1 0,0 1-1,-1 0 1,1 0 0,0 0 0,0 0-1,0 0 1,0 0 0,0 0 0,0 0-1,0 0 1,0 0 0,0-1 0,0 1 0,0 0-1,0 0 1,0 0 0,0 0 0,0 0-1,0 0 1,0 0 0,0 0 0,0 0-1,0-1 1,0 1 0,0 0 0,0 0 0,0 0-1,0 0 1,1 0 0,-1 0 0,-15 6-8,-15 11-102,4 2 101,0 2 0,2 1 0,0 0 0,-30 39 1,-68 113-4,120-172 4,-5 11 8,-1-1 0,0 0 0,-1 0 0,-1-1 0,1 0 0,-19 15 0,28-26-9,0 0 1,-1 0-1,1 0 1,0 0-1,0 0 1,0 0-1,0 0 0,-1 0 1,1 0-1,0-1 1,0 1-1,0 0 1,0 0-1,0 0 1,0 0-1,-1 0 1,1 0-1,0 0 1,0 0-1,0-1 1,0 1-1,0 0 1,0 0-1,0 0 1,0 0-1,0 0 1,0-1-1,0 1 1,-1 0-1,1 0 1,0 0-1,0 0 1,0-1-1,0 1 1,0 0-1,0 0 1,0 0-1,0 0 1,1-1-1,-1 1 1,0 0-1,0 0 0,0 0 1,0 0-1,0 0 1,0-1-1,0 1 1,0 0-1,0 0 1,0 0-1,1 0 1,1-17-37,0 7 23,1-9 5,1 1 0,0-1 0,1 1 0,10-21 0,36-72 19,-26 60-3,-15 30-2,-1 2 6,0 0 0,1 1 0,17-25 1,-40 63-86,0 0 1,-18 39-1,-19 55-144,6 9 226,-17 40 17,60-162-27,1-1 0,0 1-1,-1-1 1,1 1 0,0 0 0,-1-1 0,1 1-1,0 0 1,0-1 0,0 1 0,0 0-1,0 0 1,0-1 0,0 1 0,0 0-1,0-1 1,0 1 0,0 0 0,0 0 0,0-1-1,1 1 1,-1 0 0,0-1 0,0 1-1,1 0 1,0 0 0,-1-1 1,1 0-1,-1 0 0,1 0 0,-1 0 0,1 0 0,-1 0 1,1 1-1,-1-1 0,1 0 0,-1 0 0,1-1 0,-1 1 1,1 0-1,-1 0 0,1 0 0,-1 0 0,0 0 1,1 0-1,-1-1 0,1 1 0,-1 0 0,1 0 0,-1-1 1,0 1-1,1 0 0,-1-1 0,1 1 0,-1 0 0,0-1 1,1 1-1,-1-1 0,1 0 0,32-39 59,-2-3-1,44-77 1,-8 11 9,-61 101-52,-9 13-103,-11 19-36,0 19 123,-2 5 31,-26 52 0,26-65-20,-15 26 9,25-49-12,0 0 0,-6 16 1,4-6 13,5-7 6,1-6 30,-4-13-20,19-25 147,-12 21-167,1 0 0,0 0 0,1 0 1,0 0-1,0 1 0,0-1 0,1 1 0,9-13 0,-11 16-5,1 1-1,-1-1 1,0 0 0,-1 1-1,1-1 1,-1 0-1,1 0 1,-1 0-1,-1 0 1,1-1 0,0 1-1,-1-7 1,0 10 51,1 5-46,-1-4-19,-1 0 0,1 0-1,-1 0 1,1 1 0,-1-1 0,1 0-1,-1 0 1,1 0 0,-1 1-1,1-1 1,-1 0 0,1 0 0,-1 1-1,1-1 1,-1 1 0,1-1-1,0 0 1,-1 1 0,1-1 0,0 1-1,-1-1 1,1 1 0,0-1-1,-1 1 1,1-1 0,0 1 0,0-1-1,0 1 1,0-1 0,0 1-1,-1-1 1,1 1 0,0 0-1,-4 27-137,3-15 100,-3-2 18,-1 3-75,1 0-1,1 1 1,0-1-1,-2 17 1,3-15 613,-1-3-363</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1:03:02.731"/>
    </inkml:context>
    <inkml:brush xml:id="br0">
      <inkml:brushProperty name="width" value="0.2" units="cm"/>
      <inkml:brushProperty name="height" value="0.2" units="cm"/>
      <inkml:brushProperty name="color" value="#FFFFFF"/>
    </inkml:brush>
  </inkml:definitions>
  <inkml:trace contextRef="#ctx0" brushRef="#br0">301 1 56,'-8'16'174,"-1"0"0,-18 22-1,13-22 1080,-7-3 2661,13-11-3295,7-1-619,0 0 1,0 0-1,0 0 1,0 0-1,0 0 1,0 0-1,0 0 1,0 0-1,1 1 0,-1-1 1,0 0-1,1 0 1,-1 3-1,0-3 0,1 0 0,-1 0 0,1 0 0,-1 0 0,1 0 1,-1 0-1,0 0 0,1 0 0,-1 0 0,0 0 0,0 0 0,0-1 0,0 1 0,0 0 0,0-1 0,-1 2 0,1-2 0,1 0-1,-1 0 1,1 0 0,-1 1 0,1-1 0,0 0 0,-1 0-1,1 1 1,-1-1 0,1 0 0,0 1 0,-1-1 0,1 0-1,0 1 1,-1-1 0,1 0 0,0 1 0,-1-1 0,1 1-1,0-1 1,0 1 0,0-1 0,-1 1 0,1-1-1,0 1 1,0-1 0,0 1 0,0-1 0,0 1 0,0-1-1,0 1 1,0-1 0,0 1 0,0-1 0,0 1 0,0-1-1,0 1 1,1-1 0,-1 1 0,0 0 0,0 0-3,-1 1 0,0-1 1,0 1-1,0-1 0,0 0 1,0 0-1,0 1 0,0-1 1,0 0-1,0 0 0,-1 0 1,1 0-1,0 0 0,-1 0 1,1-1-1,-1 1 0,-1 0 1,-7 7-22,9-7 22,0 0 0,0 0 1,1 0-1,-1 1 0,1-1 1,-1 0-1,1 0 1,0 1-1,-1-1 0,1 0 1,0 3-1,0-3 2,0 0-1,0 0 1,-1 0 0,1 0 0,0 0-1,0 0 1,-1 0 0,1 0-1,0 0 1,-1 0 0,1 0 0,-1 0-1,1 0 1,-1 0 0,0 0-1,1-1 1,-1 1 0,0 0 0,-1 1-1,-1 1 2,0-1 0,0 2 0,0-1 0,0 0 0,0 1 0,1-1 0,0 1 0,-1 0 0,1 0 0,1 0 0,-1 0 0,0 0 0,1 0 0,0 0-1,0 1 1,0 6 0,0-10 0,0 1-1,0-1 0,0 0 1,-1 1-1,1-1 0,0 0 1,-1 0-1,1 0 1,0 0-1,-1 0 0,-2 1 1,-16 14 2,12 0-6,7-14 2,0 1 0,0-1 0,-1 1 0,1-1 0,-1 1-1,1-1 1,-1 0 0,0 0 0,1 0 0,-1 0 0,0 0-1,0 0 1,-1-1 0,1 1 0,0-1 0,-5 3 0,6-4 2,0 1 0,0 0 1,0 0-1,0 0 0,0 0 1,0 0-1,0-1 0,0 2 1,0-1-1,1 0 0,-1 0 1,0 0-1,1 0 0,-1 0 1,1 1-1,-1-1 0,1 0 1,0 0-1,-1 1 0,1-1 1,0 3-1,0 13-409,4-16-240,1 0 265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5:09.217"/>
    </inkml:context>
    <inkml:brush xml:id="br0">
      <inkml:brushProperty name="width" value="0.2" units="cm"/>
      <inkml:brushProperty name="height" value="0.2" units="cm"/>
      <inkml:brushProperty name="color" value="#FFFFFF"/>
    </inkml:brush>
  </inkml:definitions>
  <inkml:trace contextRef="#ctx0" brushRef="#br0">356 4263 7850,'-12'-4'2851,"9"10"-1954,13 21-1471,-4-13 704,9 16-166,1 0 0,37 52 0,-29-49 25,27 54 0,-25-35-1,31 93 1,7 77 4,32 104 30,-47-163-8,-29-90 67,35 84 0,-53-153-74,-1 0 1,1 0-1,-1-1 1,1 1-1,0-1 0,1 1 1,-1-1-1,1 0 1,-1 0-1,1 0 1,4 3-1,-7-6-7,0 0-1,1 0 1,-1 0 0,0 0-1,0 0 1,0 0-1,1 0 1,-1 0 0,0-1-1,0 1 1,0 0 0,0 0-1,1 0 1,-1 0-1,0 0 1,0-1 0,0 1-1,0 0 1,0 0 0,0 0-1,0-1 1,1 1-1,-1 0 1,0 0 0,0 0-1,0-1 1,0 1 0,0 0-1,0 0 1,0 0-1,0-1 1,0 1 0,0 0-1,0 0 1,0 0 0,0-1-1,0 1 1,0 0-1,0 0 1,-1 0 0,1-1-1,0 1 1,0 0-1,0 0 1,0 0 0,0-1-1,0 1 1,0 0 0,-1 0-1,-2-15 52,-72-206 99,42 133-134,-78-234-9,80 222-2,-25-128 1,50 207-5,0 0 0,-2 1-1,0 0 1,-21-36 0,15 30-2,-15-40 0,22 51 4,0 1-1,-1 0 0,0 0 0,-14-16 0,-16-27 5,22 23 3,2-1 0,2-1 0,-15-65-1,7 20 3,11 59 20,7 16 70,-1 1 0,1-1 0,1 1 0,-1-1 0,0-5 0,5 52-149,2 1-1,1-1 0,19 62 0,-15-65 30,8 18 7,2-1-1,2 0 1,38 64-1,34 84 0,-35-38 14,56 138 25,-82-225-16,78 164 54,-70-156-49,20 37 11,-48-99-11,1-1 0,35 42 0,-45-61-14,-1 0-1,1 0 1,0 0 0,1-1-1,-1 1 1,1-1-1,-1 0 1,1 0-1,0-1 1,0 1-1,6 1 1,-10-5-16,0-2 2,-1 1 22,0 0 1,0 0 0,0 0-1,0 1 1,0-1-1,0 0 1,-1 0-1,1 0 1,-1 0-1,1 1 1,-2-3-1,-1-5 15,-141-623 171,81 309-186,10 42-4,6 21 9,47 247-15,1 11 0,-1-1 0,0 1-1,0-1 1,0 0 0,0 1 0,-1-1 0,1 1-1,0-1 1,-2-3 0,3-1-10,-1 3-12,-1 8-1,1 0-31,1 1 0,1-1 0,-1 0 0,0 0 1,4 6-1,-4-7 39,55 101-31,-6-14 62,79 213-23,-120-279 6,9 26 7,2-1 1,37 65-1,-33-79 7,31 35 1,0-1 23,-24-29-18,-21-28-12,0 0 1,-1 1-1,0 0 0,-1 0 1,0 1-1,10 28 1,-16-39-4,0 1 0,0-1 0,0 1 1,0-1-1,1 0 0,-1 0 0,1 0 0,0 0 1,-1 0-1,2-1 0,5 5 0,-9-7-4,1 0 0,-1 0 0,0 0 0,0 0 0,1 1 0,-1-1 0,0 0 0,0 0 0,1 0 0,-1 0 0,0 1 0,0-1 0,1 0 0,-1 0 0,0 1 0,0-1 0,0 0 0,1 1 0,-1-1 0,0 0 0,0 0 0,0 1 0,0-1 0,0 0 0,0 1 0,0-1 0,0 0 0,0 1 0,0-1 0,0 0 0,0 1 0,0-1 0,0 0 0,0 1 0,0-1 0,0 0 0,0 0 0,0 1 0,0-1 0,0 0 0,0 1 0,-1-1 0,1 0 0,0 0 0,0 1 0,0-1 0,-1 0-1,1 0 1,0 1 0,0-1 0,-1 0 0,1 0 0,0 0 0,-1 1 0,1-1 0,0 0 0,-1 0-1,1 0 1,0 0 0,0 0-1,0 0 1,0 1 0,-1-1-1,1 0 1,0 0 0,0 0-1,0 0 1,0 0-1,0 1 1,0-1 0,-1 0-1,1 0 1,0 0 0,0 1-1,0-1 1,0 0 0,0 0-1,0 0 1,0 0 0,0 1-1,0-1 1,0 0 0,0 0-1,0 0 1,0 1 0,0-1-1,0 0 1,0 0-1,0 0 1,0 1 0,0-1-1,0 0 1,0 0 0,0 1-1,3 0 8,-4-6-12,-5-6 42,5 8-25,-1-1 1,1 0-1,0 0 0,1 0 1,-1 0-1,0 0 1,1 0-1,0-6 1,0 5-4,0-1 1,0 1-1,-1-1 1,-3-10-1,-94-208 109,87 202-110,4 7-7,-3-5 6,-10-27 1,-86-243 15,60 143 0,46 147-29,0 0-1,0 0 1,0 0 0,0 0 0,0 0 0,1 0 0,-1 0-1,0 0 1,0 0 0,0 0 0,0 0 0,0 0-1,1 0 1,-1 0 0,0 0 0,0 0 0,0 0 0,0 0-1,0 0 1,1 0 0,-1-1 0,0 1 0,0 0-1,0 0 1,0 0 0,0 0 0,0 0 0,0 0 0,1 0-1,-1-1 1,0 1 0,0 0 0,0 0 0,0 0-1,0 0 1,0 0 0,0-1 0,0 1 0,0 0 0,0 0-1,0 0 1,0 0 0,0 0 0,0-1 0,0 1-1,0 0 1,11 9-252,-11-9 256,23 23-9,0 1 0,-1 0-1,-2 2 1,24 39-1,-21-26 5,-8-13 3,0 0 0,-2 1 0,-1 1 0,13 41 0,-19-50 2,1-1 0,0-1 0,2 1 0,0-2 0,20 28 0,-5-7 8,116 209 200,-151-295 256,-30-64-366,3 9-50,31 86-40,2 9 5,1 0 1,0-1-1,1 0 1,0 1-1,1-1 1,-3-17 0,9 28-14,-6-1-22,-2 1-166,7 4 18,4 5 50,-6-5 108,0 0 0,1 0-1,-1 1 1,1-1-1,0 0 1,1 0 0,-1-1-1,1 1 1,0 0-1,5 5 1,6 12 10,21 61 10,-9-22 12,-5 0 47,-16-43 25,13 31 0,42 106 4,-41-100 87,28 56 0,-23-60-9,27 49-7,-33-70-133,1 0-9,-2 0-1,26 63 1,-37-82-20,-1 1 0,1-1 0,1 0 1,0-1-1,1 1 0,13 14 0,16 21 24,-26-11 191,-11-35-218,0 0 0,0 0 0,0 0 0,0 0 0,0 0 1,0 0-1,0 0 0,1 0 0,-1 0 0,0 0 0,0 0 0,0 0 0,0 0 0,0 0 0,0 0 0,0 0 1,1 0-1,-1 0 0,0 0 0,0-1 0,0 1 0,0 0 0,0 0 0,0 0 0,0 0 0,0 0 1,0 0-1,1 0 0,-1 0 0,0 0 0,0 0 0,0 0 0,0-1 0,0 1 0,0 0 0,0 0 0,0 0 1,0 0-1,0 0 0,0 0 0,0 0 0,0-1 0,0 1 0,0 0 0,0 0 0,0 0 0,0 0 0,0 0 1,0 0-1,0 0 0,0-1 0,0 1 0,0 0 0,0 0 0,0 0 0,0 0 0,0 0 0,0 0 0,0 0 1,0 0-1,0 0 0,-1-1 0,1 1 0,-4-11 30,-9-5-12,0 0-1,1 0 0,1-1 0,-13-27 1,-22-32 9,15 30-1,2-1 0,2-2-1,2 0 1,-29-83 0,35 73-16,-16-42 26,31 86-85,4 13-120,2 8-60,8 17 146,0 0 0,14 21 0,-11-20 70,-11-19 15,80 137 60,-65-116-44,2-1 0,0 0 1,31 28-1,46 49 65,-45-45-49,13 24 4,-45-54-12,2-1 0,24 23 0,-32-35 4,-1 1 1,0 0 0,0 0 0,-2 1-1,10 19 1,37 90 514,-54-115-531,-1-5 4,0-1-1,0 1 0,0 0 1,0-1-1,1 1 0,0-1 0,0 0 1,7 8 124,-29-35-69,7 2-86,1 1 0,-13-32 0,-10-19 32,26 57-11,0-2 13,-21-26 0,29 40-21,-3 0 4,0-1 0,1-1 0,0 1 1,-1 0-1,1-1 0,1 1 0,-1-1 0,0 1 0,1-1 0,0 0 0,-2-6 1,2 7-140,-3 8-121,1-1 94,3-4 159,0 0 0,0 0 0,0 1 0,0-1 0,-1 0 0,1 0 0,0 0 0,0 0 0,0 0 0,0 0 0,0 0 0,0 0 0,0 0-1,0 1 1,0-1 0,0 0 0,-1 0 0,1 0 0,0 0 0,0 0 0,0 0 0,0 1 0,0-1 0,0 0 0,0 0 0,0 0 0,0 0 0,0 0 0,0 1 0,0-1 0,0 0 0,0 0-1,0 0 1,0 0 0,0 0 0,1 0 0,-1 1 0,0-1 0,0 0 0,0 0 0,0 0 0,0 0 0,0 0 0,0 0 0,0 0 0,0 0 0,0 1 0,1-1 0,-1 0 0,0 0 0,0 0 0,0 0-1,9 7-13,-4-3-2,12 18 34,-2 0-1,25 48 1,-20-34-1,21 49 85,-37-79-62,-1-1 0,1 1 1,0-1-1,0 0 0,1 0 1,-1 0-1,1-1 0,7 5 0,-5-2-22,1-1-1,-1 1 0,10 14 0,-15-19-8,0 0 1,0 0-1,1 0 0,-1 0 0,0 0 1,1 0-1,-1-1 0,1 1 0,2 1 0,-2-2 6,0 1-1,0-1 0,0 1 0,0 0 0,-1 0 0,1 0 0,4 5 1,-5-5 13,1 1 0,0-1 1,0 1-1,0-1 1,0 0-1,0 0 0,0 0 1,1-1-1,-1 1 0,7 1 1,-6-1 12,0-1 0,0 1 0,0 0 1,0 0-1,7 5 0,-8-5-29,0 0 0,0 0 0,0-1 0,0 1-1,0-1 1,0 0 0,0 0 0,6 1 0,-6-2-4,0 1 0,0 0 1,0 0-1,0-1 0,-1 2 0,1-1 0,0 0 0,-1 0 1,1 1-1,-1 0 0,1-1 0,3 5 0,-4-5-1,0 1 0,0-1 0,-1 0 0,1 0 0,0 0 0,0 0 0,0-1 0,0 1 0,0 0 0,1-1 0,-1 1 0,3-1 0,14 5 58,-18-4-58,1 0 6,1 1 0,0-1 0,-1 0 0,1 0 0,0 0 0,0 0 0,-1 0 0,1 0 0,0-1 0,0 0 0,5 1 0,-6 0-6,-1-1 0,1 1 0,-1 0 0,1 0 0,-1 0 0,1 1 0,-1-1 0,0 0 0,0 0 1,0 1-1,2 1 0,5 6 20,27 5 49,-25-11-62,-8-3-1,1 1 0,-1-1-1,1 1 1,0 0 0,-1 0 0,0 0-1,1 0 1,3 3 0,-2 0 7,1 0 0,-1-1 0,1 0 0,0 0 1,7 3-1,16 10 36,-27-15-54,10 7 0,-4-6 0,-5-2 0,0 0 0,-1 1 0,1-1 0,0 1 0,0-1 0,-1 1 0,1-1 0,0 1 0,-1 0 0,1 0 0,-1 0 0,1 0 0,-1 0 0,1 0 0,-1 0 0,0 0 0,2 3 0,22 10-24,-13-7 55,-9-6-17,0 1 0,0 0 1,0 0-1,-1 0 0,1 0 0,0 0 0,2 4 0,-5-6-6,0 0 1,0 1-1,0-1 1,0 0-1,0 0 1,0 0-1,0 1 1,0-1-1,0 0 1,0 0-1,-1 0 1,1 1-1,0-1 1,0 0-1,0 0 1,0 0-1,0 0 1,-1 1-1,1-1 1,0 0-1,0 0 0,0 0 1,0 0-1,-1 0 1,1 0-1,0 0 1,0 0-1,0 0 1,-1 1-1,1-1 1,0 0-1,0 0 1,0 0-1,-1 0 1,1 0-1,0 0 1,0 0-1,-1 0 1,1 0-1,0-1 1,0 1-1,0 0 1,-1 0-1,1 0 1,0 0-1,0 0 1,0 0-1,0 0 1,-1 0-1,1-1 1,-16-1 429,15 2-436,-23-5 43,1-1-1,-1-1 0,-39-18 1,24 9-31,-306-131 58,297 120-59,2-1-1,2-2 1,0-2-1,-59-57 1,-34-51-30,59 56 10,39 42-7,2-2 0,2-1 0,2-2-1,2-1 1,3-2 0,-24-53 0,51 101-116,0-1-1,0 1 1,0 0-1,1-1 1,-1 1 0,1-1-1,-1 1 1,1-1-1,-1-3 1,3 9 21,-1 0 1,1 0 0,-1 0-1,1 0 1,0 0-1,0-1 1,0 1-1,1-1 1,-1 1 0,1-1-1,4 4 1,2 3 43,246 259 105,-211-221-37,-1 2 0,60 92-1,-50-60 11,4-2 0,82 87 0,-137-164-14,-1-1 0,0 0 1,1 1-1,-1-1 0,1 0 0,-1 0 1,1 0-1,0 0 0,-1 0 0,4 1 0,-5-2 1,0 0-1,0 0 1,0 0-1,0 0 1,0 0-1,1 0 1,-1 0-1,0 0 1,0 0-1,0 0 0,0 0 1,0-1-1,0 1 1,0 0-1,0 0 1,0 0-1,0 0 1,0 0-1,0 0 1,0 0-1,0 0 1,1 0-1,-1 0 0,0 0 1,0 0-1,0 0 1,0 0-1,0 0 1,0 0-1,0 0 1,0 0-1,0-1 1,0 1-1,0 0 1,0 0-1,0 0 0,0 0 1,0 0-1,0 0 1,0 0-1,0 0 1,0 0-1,0 0 1,0 0-1,0 0 1,0-1-1,0 1 1,0 0-1,0 0 0,0 0 1,0 0-1,0 0 1,0 0-1,0 0 1,0 0-1,0 0 1,-1 0-1,1 0 1,0 0-1,0 0 0,0 0 1,0 0-1,0 0 1,0 0-1,0-1 1,0 1-1,-11-11-21,-13-12 47,2-1-1,1-2 0,1 0 0,-20-33 1,3 4-5,1 4 1,-2 0 1,-2 3 0,-86-80-1,58 72-12,-134-117 19,146 121-15,-71-87 1,107 116-5,13 16-12,0-1 1,1 0-1,0 0 0,-6-10 0,12 18-14,0 0 0,1-1 0,-1 1 1,0 0-1,0 0 0,1 0 0,-1 0 0,0-1 0,1 1 1,-1 0-1,0 0 0,1 0 0,-1 0 0,0 0 0,0 0 0,1 0 1,-1 0-1,0 0 0,1 0 0,-1 0 0,0 0 0,1 0 1,-1 0-1,0 1 0,0-1 0,1 0 0,-1 0 0,0 0 0,1 0 1,-1 0-1,0 1 0,0-1 0,1 0 0,-1 0 0,0 0 1,0 1-1,0-1 0,1 0 0,-1 0 0,0 1 0,0-1 0,0 0 1,0 0-1,0 1 0,0-1 0,1 0 0,-1 1 0,0-1 1,11 20-66,1-2 0,0 0 1,21 22-1,4 7 100,64 87 4,132 135-1,-221-257-21,66 72 6,-68-71-3,0 0 0,-1 0-1,0 1 1,12 29 0,-86-169-460,39 80 454,-27-42 51,-114-139 1,-5-6-1,69 61-10,0 0 8,31 78 5,67 87-43,0 0 0,0 0 0,0 1 0,-1 0 0,0 0 0,-10-9 0,16 15-17,0 0-1,0 0 1,0 1-1,0-1 1,0 0-1,0 0 1,0 0-1,0 0 1,-1 0-1,1 0 1,0 0-1,0 0 1,0 0-1,0 0 1,0 0-1,0 0 1,0 0-1,0 0 1,0 1-57,0-1 56,0 0 1,0 0-1,0 0 1,0 0-1,0 0 1,0 0-1,0 0 1,-1 0-1,1 0 1,0 0-1,0 0 1,9 10-196,14 15 70,11 11 129,-2 2 0,-1 1 1,41 70-1,-58-86 8,39 59 7,-1 3 6,78 93 1,68 32 2,-3-3 36,-180-188-33,-1 1 1,21 36 0,-31-50-51,-6-11-33,-8-13 18,-54-66 108,-31-39-17,-34-18-1,-12-14-17,110 116-22,1 0-1,-29-55 1,-20-66 1,-16-27 18,87 174-22,5 9-3,0 0 0,1 1 0,0-2 0,0 1 0,0 0 0,0 0 0,1 0 0,-1-1 0,0-5 0,-3 0-73,5 8-59,4 6 18,3 23-354,20 33 450,-9-21 44,19 59 0,79 255 24,37 13-19,-93-203 60,-130-297 72,21 45-127,-236-488 44,222 448-70,42 88 2,-1 2 0,-2 1 0,-2 0 0,-1 2 0,-2 1 0,-2 2 0,-38-34 0,-4-7 177,73 75-219,0 0 0,1 1 0,-1-1 1,1 0-1,-1 0 0,1 0 0,-1 1 0,1-1 1,0 0-1,-1 0 0,1 0 0,0 0 0,0 0 1,1 1-1,1 0-18,54 67-63,-19-24 122,-2 1 0,49 81 1,71 182 5,35 61 4,-112-234-11,77 143 52,-139-255-47,-13-22-16,-11-15 38,-98-150 213,25 43-229,-226-413 17,265 454-29,-4 2 1,-92-119 0,50 86 245,-81-133 1,180 268-504,17 46 0,-5-8 232,133 252 37,-38-84-8,-59-105-14,130 301 34,-82-165 60,-204-483-85,70 166 0,-116-260 38,8 5-7,-14 33-10,-15-34 76,157 298-88,-6-12 53,20 59-609,210 506 360,-101-291 187,34 85 17,-111-236-14,36 103 79,-73-195-122,-11-19 22,-2-3 35,1 0 0,0-1 0,1-1 0,-8-24 0,1 4-14,-210-446 57,68 157-32,-9-12 8,106 219-9,45 87-18,9 19 5,0 1 1,-9-13-1,20 56-576,-3-8 450,8 25 64,2 0 0,32 80 1,-13-43 26,51 179 17,50 134 7,-57-219 2,68 190 60,-129-339-90,-14-29 15,0 0-1,0 0 1,0 0-1,0 0 1,0 0-1,0 0 1,0 0-1,0 0 1,0 0-1,0 0 1,0 0-1,0 0 1,1 0-1,-1-1 1,0 1-1,0 0 1,0 0-1,0 0 1,0 0-1,0 0 0,0 0 1,0 0-1,0 0 1,0 0-1,0 0 1,0 0-1,0 0 1,0 0-1,0 0 1,-9-20 24,-22-53 51,-65-97-52,14 26-1,41 61-6,-36-110 0,-16-93-2,35 98-7,25 82 7,-32-200 0,23 96 40,39 188-42,4 12-10,-1 10-2,0-1 1,0 1-1,0 0 1,0 0-1,0 0 1,0 0 0,0 0-1,0 0 1,0 0-1,0-1 1,0 1-1,0 0 1,0 0-1,0 0 1,1 0 0,-1 0-1,0 0 1,0 0-1,0 0 1,0 0-1,0 0 1,0-1-1,0 1 1,0 0-1,0 0 1,1 0 0,-1 0-1,0 0 1,0 0-1,0 0 1,0 0-1,0 0 1,0 0-1,0 0 1,1 0 0,-1 0-1,0 0 1,0 0-1,0 0 1,0 0-1,0 0 1,0 0-1,0 0 1,1 0 0,-1 0-1,0 0 1,0 0-1,0 0 1,0 1-1,0-1 1,0 0-1,0 0 1,1 1-29,0 0 0,0 0 0,0 1 0,0-1 0,0 0 0,-1 1 0,1-1 0,0 1 0,-1-1 0,0 1 0,1-1 0,-1 1 0,0-1 0,1 4 0,1 6-43,23 90-55,9 28 127,93 234 67,-50-151-41,26 57-5,-77-212-14,2-1-1,55 82 1,-9-35 24,-69-92-24,-1-3-40,-3-16-16,-2 3 57,0 0 0,-1 1-1,1 0 1,-1-1 0,0 1 0,0 0 0,0 0 0,-1 0-1,0 0 1,-3-4 0,-10-14 21,-62-122 51,-112-283 0,98 207-50,-39-109-2,102 233-21,7 23 4,-3 1-1,-36-75 1,-48-45 6,59 108 7,-52-117-1,88 165-8,9 21 5,0 0 0,-2 0 0,0 1 1,0 0-1,-19-26 0,20 36 21,4 10-142,5 17-170,-2-15 262,13 65-78,2-1 1,30 81-1,66 137 75,-7-21 31,40 161 19,-84-245 16,-56-169-184,-14-37-1,6 12 178,-46-141 64,-36-115-60,-19-4-7,60 159-31,-37-106 3,62 163-13,1-2 1,-9-58 0,-11-111 11,37 214-14,-3-17 2,-11-57-10,15 151-511,78 736 565,-46-548-50,-32-254-197,0-3 75,-2-11 32,-5-26 94,-171-859 115,113 553-31,60 326-108,4 18-60,2 4-22,5 30-124,46 365 235,-25-146 23,-19-187 26,1 82 0,-12-154 12,-1 0-1,0 0 0,-1 1 0,1-1 1,-7-5-1,4 3-49,-11-18 0,0 0 0,2-2-1,1 0 1,2 0 0,0-1-1,-14-58 1,8 8-3,-11-123 0,26 158-12,15 160-559,-4-46 567,-3-27-8,27 271 63,-13 5 55,-29-351-258,-16-62 164,-28-180-1,15-105-5,28 251-9,4-274-4,9 284-6,56-591 13,-51 657-12,112-640 36,-61 467-26,10-59 11,-41 89-3,33-175 8,-34 257 2,16-67 27,-36 157-55,-1 0 1,-2-1-1,0-38 0,4-37 6,0 61 0,-1 11-1,1-50-1,-1 46-25,-1 16-7,-4 16 23,0 0 0,0-1-1,0 1 1,0 0 0,0 0 0,1-1 0,-1 1-1,0 0 1,0-1 0,0 1 0,0 0 0,0-1-1,0 1 1,0 0 0,0 0 0,0-1 0,-1 1 0,1 0-1,0-1 1,0 1 0,0 0 0,0 0 0,0-1-1,0 1 1,-1 0 0,1 0 0,0-1 0,0 1-1,0 0 1,-1 0 0,1 0 0,0-1 0,0 1-1,-1 0 1,1 0 0,0 0 0,0 0 0,-1-1-1,1 1 1,-1 0 0,1 0-9,0 0 0,-1 1 1,1-1-1,0 0 0,-1 0 0,1 0 0,0 0 1,-1 1-1,1-1 0,0 0 0,0 0 0,-1 1 1,1-1-1,0 0 0,0 0 0,-1 1 1,1-1-1,0 0 0,0 1 0,0-1 0,0 0 1,-1 1-1,1-1 0,0 0 0,0 1 0,0-1 1,0 0-1,0 1 0,0-1 0,0 0 1,0 1-1,0 0 0,-3 46-8,-3-1 1,-1 1-1,-24 80 1,10-48 22,-58 280 32,-31 186 12,101-490-12,-29 97 0,38-151-28,0-22 41,1 0-1,1 0 1,5-26-1,0 2-34,23-168 30,86-313 0,-84 422-33,59-134 0,-18 63 8,-9 19 42,-61 150-54,1 0 0,0 0 0,0 0 1,0 1-1,1 0 0,-1 0 0,1 0 1,10-7-1,-9 6 18,2 1 57,-6 5-74,-2 0-7,0 0 0,0 1 1,0-1-1,0 0 0,0 0 0,0 0 1,1 0-1,-1 0 0,0 0 0,0 0 1,0 1-1,0-1 0,0 0 0,1 0 1,-1 0-1,0 0 0,0 0 1,0 0-1,0 0 0,1 0 0,-1 0 1,0 0-1,0 0 0,0 0 0,0 0 1,1 0-1,-1 0 0,0 0 0,0 0 1,0 0-1,0 0 0,1 0 1,-1 0-1,0 0 0,0-1 0,0 1 1,0 0-1,0 0 0,1 0 0,-1 0 1,0 0-1,0 0 0,-4 4-1,2-4 0,1 2-1,0-1 0,0 1 0,0-1 0,0 1 0,0 0 0,0-1 0,0 1 0,0 0 0,1 0 0,-1 0 1,1-1-1,-1 1 0,1 0 0,0 0 0,0 2 0,-5 16 0,1-4 13,0 1 0,1 0 0,-1 18 0,3-21-4,0 0 1,-2 0-1,1 0 0,-2 0 0,-5 15 1,-17 23-1,-6 17 2,12-15-3,-51 143 10,51-144-15,-39 74 1,32-75-7,-26 76 1,12 0 12,6 2 0,-33 239 0,64-326-12,3 1-1,2 0 1,6 48 0,29 128-13,-28-180 17,46 208-6,4 23 15,-43-200-4,2 0 0,41 104 0,-33-102-2,24 121 0,-23-81-1,4 53-2,8 27 0,38 152 16,-70-324-10,-4-18 7,-1 1 0,0-1-1,0 1 1,0-1 0,0 1-1,-1-1 1,1 7 0,-1-10-8,0 0 0,0 0 1,0 0-1,0 0 0,0 0 0,-1 0 0,1-1 1,0 1-1,0 0 0,0 0 0,0 0 1,0 0-1,0 0 0,0 0 0,0 0 1,-1 0-1,1 0 0,0 0 0,0-1 1,0 1-1,0 0 0,0 0 0,0 0 1,-1 0-1,1 0 0,0 0 0,0 0 0,0 0 1,0 0-1,0 0 0,0 0 0,-1 0 1,1 0-1,0 0 0,0 0 0,0 0 1,0 0-1,0 1 0,0-1 0,-1 0 1,1 0-1,0 0 0,0 0 0,0 0 0,0 0 1,0 0-1,0 0 0,0 0 0,0 0 1,-1 1-1,1-1 0,0 0 0,0 0 1,0 0-1,0 0 0,0 0 0,0 0 1,0 0-1,0 1 0,0-1 0,0 0 1,0 0-1,0 0 0,0 0 0,0 1 0,-6-12 245,-32-143 100,4 27-346,-15-151 34,-41-480 12,66-7-10,23 696-37,-3-179 27,-1 177-15,-19-99 0,22 160-25,0-1 0,-1 1 0,-1-1 0,-7-14-1,11 24 0,0 1 0,0-1 1,0 1-1,-1-1 0,1 1 0,0 0 0,0-1 0,0 1 0,-1-1 0,1 1 0,0 0 0,-1-1 0,1 1 0,0 0 0,-1-1 0,1 1 0,0 0 0,-1 0 0,1-1 0,-1 1 0,1 0 0,-1 0 1,1 0-1,-1-1 0,0 1 0,-5 8-281,-3 26-80,8-28 372,-13 76-55,-7 145 0,14-125 58,4 614-503,54-19 109,68-3 388,-114-673 2,179 660-13,-141-551 8,66 178-29,-91-270 32,1-2 1,2 0 0,35 46 0,89 88 4,-14-45 5,-86-84-9,-1 1-1,58 73 1,116 194 15,5-36 10,-97-123-12,-76-88-11,49 59 6,-78-95-5,29 47 0,-40-57-1,0-2 1,1-1 1,0-1 0,1 0 0,16 13-1,-14-12 2,0 0-1,22 27 1,-13-20 2,-5-6-2,-80-65 62,24 21-26,-104-90 0,-54-44-24,108 87-10,-130-146 0,199 199 4,16 19 11,-1 0-1,0 0 1,0 0-1,0 1 0,0-1 1,-1 1-1,0 0 0,-7-5 1,20 17-78,-1-1-1,0 1 1,0 0 0,0 0 0,-1 0 0,7 14-1,10 12 44,40 56 38,42 53 13,-77-109-30,1-1 1,37 31 0,356 299 130,-245-229-33,-68-56-9,-137-111 272,2 0-350,-207-244 56,53 56-26,127 163-26,-96-83-1,115 113-10,-8-9 16,-2 2 0,-2 2 0,-60-33 0,105 65-72,1 2 23,-1-1 0,1 1-1,0-1 1,0 1 0,0-1 0,0 1-1,0-1 1,0 1 0,0-1-1,0 1 1,0-1 0,0 1 0,0-1-1,0 1 1,0-1 0,0 1 0,0-1-1,1 1 1,-1 0 0,17 19-168,40 37 1,-17-19 184,269 244 58,-78-76 1,-198-175-230,187 163-1902,-208-185 1308</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1:03:05.116"/>
    </inkml:context>
    <inkml:brush xml:id="br0">
      <inkml:brushProperty name="width" value="0.2" units="cm"/>
      <inkml:brushProperty name="height" value="0.2" units="cm"/>
      <inkml:brushProperty name="color" value="#FFFFFF"/>
    </inkml:brush>
  </inkml:definitions>
  <inkml:trace contextRef="#ctx0" brushRef="#br0">126 552 1160,'-23'17'16,"16"-12"-5,1 0-1,-1 1 1,1 0-1,-1 0 1,-7 11 212,15-18-212,1 0 0,-1 0 0,1 0-1,-1 0 1,0 0 0,1 0-1,-1 0 1,0 0 0,0-1 0,1 1-1,0-3 1,2 0 8,173-218 175,-149 182 105,-2-2 1,-1 0 0,28-72 0,-40 92 271,-10 19-332,-1-1 0,0 1 0,0-1 0,0 1 0,-1-1 0,1 0 0,-1 0 0,0 1 0,0-1 0,1-4 0,-2 7-187,0 1 0,-1-1 1,1 1-1,0 0 0,0-1 0,0 1 0,0 0 0,-1-1 0,1 1 0,0 0 0,0-1 0,0 1 0,-1 0 0,1 0 0,0-1 0,-1 1 0,1 0 1,0 0-1,-1-1 0,1 1 0,0 0 0,-1 0 0,1 0 0,0 0 0,-1 0 0,1-1 0,-1 1 0,1 0 0,0 0 0,-1 0 0,1 0 0,0 0 1,-1 0-1,1 0 0,-1 0 0,-11 2 542,9-2-597,1 1-1,-1 0 1,1 0 0,0 1-1,-1-1 1,1 0 0,0 1 0,0-1-1,-1 1 1,1 0 0,1 0 0,-1 0-1,-3 4 1,-16 32-4,18-30 7,0-1 0,0-1 0,-1 1 0,0 0 0,0-1 1,-8 8-1,-7 7 2,-23 33 0,9-10 3,-2 10 9,14-21-5,19-28-8,-1-1-1,1 1 1,0 0 0,1 0-1,-1-1 1,1 1-1,-1 6 1,2-9-2,1-10-92,-1 7 75,-1 1 0,1-1 0,0 0 0,1 0 0,-1 1 0,0-1 0,0 0 0,0 0 0,0 1 0,0-1 0,1 0 0,-1 1 0,0-1 0,1 0 0,-1 1 0,1-1 0,-1 0 0,0 1 0,1-1 0,-1 1 0,1-1 0,0 1 0,-1-1 0,1 1 0,-1-1 0,1 1 0,0 0 0,-1-1 0,1 1 0,1-1 0,11-6-26,-1-1 0,0 0 0,0-2 0,14-12 0,-17 14 33,13-15 15,0 0-1,-2-2 1,0 0 0,18-32-1,2-4 17,-24 32-6,4-4 57,-13 24-4,6-2 94,-8 8 297,-8 3-303,-6 3 4,9-2-159,0-1 0,1 1 0,-1-1 0,0 1 0,0-1 0,0 1 0,0-1 0,0 1 0,0-1 0,0 1 0,0-1 0,0 1 0,0 0 0,0-1 0,0 1 0,0-1 0,0 1 0,-1-1 0,1 1 0,0-1 0,0 1 0,0-1 0,-1 1 0,1-1 0,0 1 0,-1-1 0,1 0 0,0 1-1,-1-1 1,1 0 0,-1 1 0,-19 16-17,11-10 15,-3 5 3,1 0 0,0 1-1,1 0 1,0 1 0,-14 27-1,-15 21 3,17-34 2,-1-2 0,-43 38 0,36-35 4,-36 42 0,31-24 12,22-27 6,-32 34 0,108-107-694,-23 10 623,-16 16 37,1 1 0,1 2 0,50-38 0,-65 55 8,-2 0 1,1-1-1,-1 0 0,0-1 1,-1 0-1,0-1 0,0 1 1,-1-1-1,0-1 0,8-16 1,-2 4 2,2 1 0,1 1 1,0 0-1,36-34 0,-27 30 5,30-48 249,-67 73 863,12-1-1120,0 1-1,-1 0 1,1 0-1,0 0 1,0 0 0,-1 0-1,1 0 1,0 0-1,0 0 1,-1 0 0,1 0-1,0 0 1,-1 0-1,1 0 1,0 0-1,0 1 1,-1-1 0,1 0-1,0 0 1,0 0-1,-1 0 1,1 0 0,0 0-1,0 1 1,0-1-1,-1 0 1,1 0-1,0 0 1,0 1 0,0-1-1,0 0 1,-1 0-1,1 1 1,0-1 0,0 0-1,0 0 1,0 1-1,0-1 1,0 0-1,0 0 1,0 1 0,0-1-1,0 0 1,0 0-1,0 1 1,0-1 0,0 0-1,0 1 1,0-1-1,0 0 1,0 0-1,0 1 1,1 0 0,-1-1 0,0 1-1,1 0 1,-1-1 0,0 1 0,0 0 0,0 0-1,1-1 1,-1 1 0,0 0 0,0 0 0,0-1-1,0 1 1,0 0 0,0 0 0,-1-1 0,1 1-1,0 0 1,0 0 0,0-1 0,-1 1 0,1 0-1,0 0 1,-1-1 0,1 1 0,-2 0 0,-15 22-5,6-10-6,-4 18-4,13-24 12,-1 0 1,0-1-1,0 0 0,-6 8 0,-31 38 4,-27 38 27,37-50-21,-68 70 0,-25 27 24,72-78 0,50-58-42,1-1-1,-1 1 1,1 0-1,0-1 1,0 1 0,-1 0-1,1-1 1,0 1-1,0 0 1,0 0-1,0-1 1,0 1 0,0 0-1,0 0 1,0-1-1,0 1 1,0 0-1,0 1 1,0-2 6,0 0-1,1 0 1,-1 1 0,0-1-1,0 0 1,0 0 0,0 1-1,0-1 1,1 0-1,-1 0 1,0 0 0,0 1-1,0-1 1,1 0 0,-1 0-1,0 0 1,0 0 0,1 0-1,-1 1 1,0-1-1,0 0 1,1 0 0,-1 0-1,0 0 1,1 0 0,-1 0-1,0 0 1,0 0 0,1 0-1,-1 0 1,0 0-1,1 0 1,-1 0 0,0 0-1,0 0 1,1 0 0,-1 0-1,0 0 1,0-1 0,1 1-1,-1 0 1,0 0 0,0 0-1,1 0 1,-1-1-1,0 1 1,0 0 0,0 0-1,1-1 1,41-34-44,-2-2 0,-1-2-1,39-51 1,-38 44 57,28-16 8,-66 60-15,-1 0-1,0-1 1,0 1-1,0 0 0,0-1 1,0 1-1,-1-1 1,1 1-1,0-4 1,-1 4 0,0 0 1,0 0-1,0 1 1,1-1 0,-1 0-1,1 0 1,-1 1 0,1-1-1,0 0 1,0 1-1,0-1 1,-1 1 0,2-1-1,-1 1 1,0-1-1,0 1 1,0 0 0,2-2-1,4-2 20,2-1 47,-7 5-17,-4 4 11,-12 1-29,-14 39-34,20-31 4,0 1 0,0-1 0,-11 11 0,15-18-2,0 0 0,1 0 0,-1 1 0,1-1 0,0 1 0,-4 11 0,5-9-2,-2-1 0,1 0 0,-1 0 0,-7 11 0,-11 5-6,17-18 6,0 0 0,0 0-1,1 0 1,-7 11 0,-17 27 7,18-29-11,0 1 0,1 1 1,-10 25-1,16-32-2,1-1-1,0 1 1,1 0-1,0-1 1,0 13-1,1 21-17</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1:03:19.757"/>
    </inkml:context>
    <inkml:brush xml:id="br0">
      <inkml:brushProperty name="width" value="0.2" units="cm"/>
      <inkml:brushProperty name="height" value="0.2" units="cm"/>
      <inkml:brushProperty name="color" value="#FFFFFF"/>
    </inkml:brush>
  </inkml:definitions>
  <inkml:trace contextRef="#ctx0" brushRef="#br0">490 405 7738,'0'-1'71,"0"1"-47,0-1 1,0 0-1,0 1 0,-1-1 0,1 0 0,0 1 1,0-1-1,0 0 0,1 1 0,-1-1 1,0 0-1,0 1 0,0-1 0,0 1 0,1-1 1,-1 0-1,0 1 0,1-1 0,-1 1 1,0-1-1,1 0 0,-1 1 0,1-1 1,-1 1-1,1 0 0,-1-1 0,1 1 0,-1-1 1,1 1-1,-1 0 0,1-1 0,-1 1 1,1 0-1,0 0 0,-1-1 0,1 1 0,0 0 1,-1 0-1,1 0 0,-1 0 0,1 0 1,0 0-1,-1 0 0,2 0 0,48-4 12,-50 4-66,4 13-284,-9 14 331,0-1 0,-1 0 0,-2 0 0,-1-1 0,-14 30 0,9-21-12,-65 182 49,39-104-17,28-70-12,8-30-12,1 0 0,-2 1 0,-7 15 0,9-22 24,0 1-1,1-1 1,0 1 0,0 0 0,1-1-1,0 1 1,0 0 0,0 7 0,16-28 376,-3-4-351,-2-1-1,0 0 1,0 0 0,-2-1 0,6-22-1,7-14-24,34-89 12,54-122 890,-74 181-649,-18 40-108,-130 374-107,4 54-52,64-231-9,38-129-7,4-17-11,1 1 1,1 0-1,-1 0 1,1-1 0,0 1-1,-1 9 1,1-19-130,1-6 100,10-14 44,2 0-1,15-23 0,7-13 5,23-60 21,43-135 0,-14 42 95,-32 86-10,-48 111-87,2 0-1,0 1 1,18-27 0,-29 64-330,1 1 213,-6 9 90,-1 0 0,-20 43 0,13-35 2,-83 205 51,-19 52-8,110-282-45,0 3 19,10-15-35,2-8 0,6-8 2,-9 12 10,77-130 103,-31 48-80,33-62 2,-45 78 7,69-98 1,-88 143-16,0 0 0,-1-1 1,-2-1-1,0-1 0,9-26 0,-22 50-5,1 1 0,-1-1-1,0 1 1,0-1 0,1 0-1,-1 1 1,0-1 0,0 1-1,0-1 1,0 0 0,0 1 0,1-1-1,-1 1 1,0-1 0,-1 1-1,1-1 1,0 0 0,0 1-1,0-1 1,0 1 0,0-1-1,-1 0 1,1 1 0,0-1 0,0 1-1,-1-1 1,1 1 0,0-1-1,-1 1 1,1-1 0,0 1-1,-1 0 1,1-1 0,-1 1-1,1-1 1,-1 1 0,1 0 0,-1 0-1,1-1 1,-1 1 0,0 0-1,1 0 1,-1-1 0,1 1-1,-1 0 1,1 0 0,-1 0-1,0 0 1,1 0 0,-1 0 0,1 0-1,-1 0 1,0 0 0,1 0-1,-1 0 1,0 1 0,-4 0 0,0 0 0,1 0 0,-1 0 0,1 1 0,-1 0 0,-7 4 0,2 1-32,0 0-1,0 1 1,1 0-1,0 1 1,-8 9-1,-40 54-11,55-68 27,-47 66-7,-76 148 0,-16 88 3,61-125-19,35-75 9,-23 48 29,55-136-57,17-23 24,-1 0-1,0-1 1,0 1 0,0 0-1,-1-1 1,0 1 0,3-12-1,6-15 39,104-234 59,-85 198-66,161-466 31,-125 329-15,33-128 32,-98 331-59,-1 0 1,1-1-1,-1 1 1,0 0 0,0 0-1,1-1 1,-2 1-1,1 0 1,0-1-1,-1-3 1,1 6-4,0 0 0,-1-1 0,1 1 0,0 0 1,0-1-1,0 1 0,-1 0 0,1 0 0,0-1 0,0 1 0,-1 0 0,1 0 0,0-1 0,0 1 1,-1 0-1,1 0 0,0 0 0,-1 0 0,1-1 0,0 1 0,-1 0 0,1 0 0,0 0 0,-1 0 0,1 0 1,0 0-1,-1 0 0,-16 8-144,2 6 119,1 0 0,0 0 0,1 2 0,1 0 0,-11 17 0,4-6 10,-117 191-44,80-123 45,-6 10 4,-68 156 1,70-130 10,-4 12-27,63-142-35,2-7-60,55-64 135,13-42 32,71-151 0,-88 161-25,60-141 37,-64 137-38,-35 78-11,4-9 11,14-43 0,-31 76-91,-6 16-90,-9 22-81,-118 308 265,59-162-4,8-20 2,-49 131-5,103-254-17,-9 54 1,20-90-5,1 0 0,0 1 0,-1-1 0,1 1 0,0-1 0,0 1 0,0-1 0,0 1 0,1-1 0,-1 1 0,0-1 0,1 1 0,0 1 0,-1-3 0,0 1-1,0-1 1,1 0-1,-1 1 1,1-1-1,-1 1 1,0-1-1,1 0 1,-1 1-1,1-1 1,-1 0-1,1 1 1,-1-1 0,1 0-1,-1 0 1,1 1-1,-1-1 1,1 0-1,-1 0 1,1 0-1,-1 0 1,1 0-1,0 0 1,2 0-12,0-1 1,0 1 0,0-1-1,0 0 1,0 0-1,0 0 1,0-1-1,-1 1 1,1-1 0,-1 1-1,3-3 1,13-10 6,-2 0 0,0-1 0,25-31 0,37-59 41,-66 87-26,94-139 33,35-49-4,-37 88-7,-15 20 30,-79 84-36,-7 9 1,-4 5 20,-17 30-172,-17 21 140,2 1-1,2 2 1,-33 78 0,-53 180 42,80-207-44,-50 165 17,6-18 3,65-197-15,-4 7 16,16-52-31,1-4 147,3-15 46,-1 0-137,1-27-20,1-1 1,1 0-1,3 1 0,9-44 0,69-271-5,-83 350-26,48-222 72,-46 192-44,-2 31-32,0 0 0,0 0 0,0 0 0,0 0 0,-1 0 0,1 0 0,0 0 0,0 0 1,0 0-1,0 0 0,0 0 0,0 0 0,0 0 0,-1 0 0,1 1 0,0-1 0,0 0 0,0 0 1,0 0-1,0 0 0,0 0 0,0 0 0,-1 0 0,1 0 0,0-1 0,0 1 0,0 0 0,0 0 1,0 0-1,0 0 0,0 0 0,-1 0 0,1 0 0,0 0 0,0 0 0,0 0 0,0 0 0,0 0 1,0 0-1,0 0 0,0-1 0,0 1 0,-1 0 0,1 0 0,-5 13-116,-12 37 67,-25 57 1,13-36 49,-66 225 19,65-194-15,-29 124 7,39-123 5,13-82-12,4-11 1,0 1 0,0 0 1,-2 14-1,-3 56 12,4-74-52,6-10-6,8-17 84,-4 11-21,-1-1 0,0 1 0,-1-1 0,0-1 0,2-11 0,8-18 5,-5 11-12,0-1 0,5-45 0,-2 12 2,13-60 14,17-70 24,-10 21 2,-21 145-7,-11 27-56,-1 1 0,1-1 0,-1 0 0,1 0 0,-1 1 0,1-1 0,-1 0 0,1 1 0,-1-1 0,1 1 0,-1-1 0,1 0 0,-1 1 0,1-1 1,0 1-1,-1-1 0,1 1 0,0 0 0,0-1 0,-1 1 0,1-1 0,0 1 0,0-1 0,0 1 0,0 0 0,0-1 0,0 1 0,0-1 0,0 1 0,0 0 0,0 0 0,-3 50 9,-18 97 0,9-76 15,-34 180 10,12-57-13,-14 101 11,40-250-12,-19 62 1,21-86-10,5-19 1,1 0 0,-1 1-1,0-1 1,1 1 0,0-1-1,0 1 1,0-1 0,0 1-1,1 4 1,0-8-5,0 0 0,-1 0 0,1 1 0,-1-1-1,1 0 1,0 0 0,-1 0 0,1 0 0,0 0 0,-1 0 0,1 0 0,0 0 0,-1 0 0,1 0-1,-1 0 1,1 0 0,0-1 0,-1 1 0,1 0 0,0-1 0,-1 1-1,2-3 10,-2-1 0,1 1 0,0 0 0,-1-1 0,1 1 0,-1-1-1,0 1 1,0-1 0,-2-6 0,1-10 22,9-70 22,24-105 0,4-40-1,-25 142-26,-6 60-11,-1 0 1,-1 0-1,-2-1 0,-1 1 0,-6-42 1,0 52 10,5 22-20,1 0 0,0 0-1,0 0 1,-1 1 0,1-1-1,0 0 1,-1 0 0,1 1-1,-1-1 1,1 0 0,-1 0-1,1 1 1,-1-1 0,0 1-1,1-1 1,-1 0 0,0 1-1,1-1 1,-1 1 0,0 0-1,-1-1 1,-4 27-368,-22 73 283,-30 122 61,6-5 34,-47 244 28,98-456-42,0 3 5,0 1-1,-1 0 0,0-1 1,-3 9-1,-1-8-45,6-15 37,5-19 48,-5 25-41,88-344 114,-20 96-89,-40 115 7,18-213 1,-45 264-4,4 67 16,-3 13-76,-3 10-166,-3 18 144,1 1 0,1 0 0,2 27 0,-4 43 94,2-82-41,-28 391 50,31-343-52,-5 256 17,6-47 3,1-206-5,-4-37 6,-6 52-1,4-58-5,-1-50-353,1 16 366,1 0 1,-1-23-1,3 33-26,1-1 1,-1 1-1,0-1 1,-1 1-1,1 0 1,0-1 0,-1 1-1,1 0 1,-1-1-1,1 1 1,-1 0 0,0-1-1,0 1 1,0 0-1,-3-3 1,0 13-279,3-7 255,0 0-1,1 0 1,-1 0 0,1 0-1,-1 0 1,1 0 0,0 1-1,-1-1 1,1 0 0,0 0-1,0 1 1,0-1-1,0 0 1,0 0 0,0 2-1,3 29-13,-1-9 34,-2-18 0,-14 388-103,-1-214 103,10-98-6,3-1 0,3 1 0,14 92 0,-8-96 15,-4-37 3,10 47-1,-9-63-4,-4-20-6,0 0 0,1 0 0,-1 0 0,1 0-1,0 0 1,0 0 0,0 0 0,1-1 0,0 1 0,3 5-1,-5-8 1,1-1-1,-1 0 0,0 1 0,1-1 1,-1 1-1,0-1 0,1 1 0,-1-1 0,0 1 1,0-1-1,1 1 0,-1-1 0,0 1 1,0 0-1,0-1 0,0 1 0,0-1 0,0 1 1,0-1-1,0 1 0,0 0 0,0-1 1,0 1-1,0-1 0,0 1 0,0-1 0,-1 2 1,-1 8 3,2-9-3,0-1 0,0 1 0,0 0 1,1-1-1,-1 1 0,0-1 0,0 1 0,0-1 0,1 1 0,-1-1 0,0 1 0,0 0 1,1-1-1,-1 1 0,0-1 0,1 0 0,-1 1 0,1-1 0,0 1 0,-1 0 5,1-1 0,-1 0-1,0 0 1,0 0-1,1 1 1,-1-1-1,0 0 1,0 0 0,0 0-1,1 1 1,-1-1-1,0 0 1,0 1-1,0-1 1,0 0 0,0 0-1,0 1 1,0-1-1,1 0 1,-1 1-1,0-1 1,0 0 0,0 1-1,0-1 1,0 0-1,0 1 1,-1-1-1,1 0 1,0 1 0,0-1-1,0 0 1,0 0-1,0 1 1,0-1-1,0 0 1,-1 1 0,1-1-1,0 0 1,0 0-1,0 1 1,-1-1-1,1 0 1,0 0 0,0 0-1,-1 1 1,1-1-1,0 0 1,0 0-1,-1 0 1,1 0 0,-1 1-1,8-5 259,-3 1-39,-16-1-78,11 4-139,-1 0 1,1-1-1,0 0 0,0 1 0,0-1 0,0 0 0,0 1 1,0-1-1,0 0 0,0 0 0,1 0 0,-1 0 0,0 0 0,0 0 1,1 0-1,-1 0 0,1 0 0,-1 0 0,1 0 0,-1-1 1,1 1-1,0 0 0,-1 0 0,1-2 0,-3-36 47,2 23-24,0 8 20,0-1 1,-1 1-1,0 0 1,-1-1 0,0 1-1,0 0 1,0 1-1,-1-1 1,0 1 0,-1 0-1,0-1 1,-8-7-1,18 22-127,0 0 0,-1 1 0,0-1-1,-1 1 1,4 9 0,5 11 73,4 6 17,31 72 26,-24-35-9,7 17 18,-25-149-19,-4-3 6,-2-1 0,-4 1 0,-2 0-1,-20-79 1,16 74 4,9 47-10,-9-35 0,11 55-10,-1 0 0,0 0-1,0 0 1,0 0 0,0 0-1,0 0 1,0 0 0,0 1-1,0-1 1,-1 0 0,1 1-1,-1-1 1,1 1 0,-1-1 0,0 1-1,-3-2 1,9 8-73,0 0 1,-1 0-1,0 1 1,0-1-1,-1 1 1,1 0-1,1 8 1,3 98 82,-7-78-25,2-1 0,1 1-1,15 63 1,37 79-1813,-46-143 1342</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1:03:22.239"/>
    </inkml:context>
    <inkml:brush xml:id="br0">
      <inkml:brushProperty name="width" value="0.2" units="cm"/>
      <inkml:brushProperty name="height" value="0.2" units="cm"/>
      <inkml:brushProperty name="color" value="#FFFFFF"/>
    </inkml:brush>
  </inkml:definitions>
  <inkml:trace contextRef="#ctx0" brushRef="#br0">117 281 1168,'18'-4'645,"-17"5"-468,0-1-89,-1 0 0,0 1 1,1-1-1,-1 1 0,0-1 1,1 1-1,-1-1 0,0 1 0,0-1 1,0 1-1,1-1 0,-1 1 1,0-1-1,0 1 0,0 0 1,0-1-1,0 1 0,0 0 0,1 5 482,-1-2-413,1-1 1,0 1-1,0 0 0,0-1 1,1 1-1,-1-1 0,1 1 1,0-1-1,0 0 1,6 7 1038,-8-12-937,0 0 1,0 0-1,0 0 1,-1 0-1,1 0 0,-1 0 1,0 0-1,0 0 1,-2-4-1,-5-14-107,3 6-104,0 0 0,-1 1 1,-1 0-1,-1 0 0,1 1 0,-17-19 1,10 13 30,-21-39 0,0-12 248,35 72-332,0-1 1,0 0-1,0 0 1,0 0 0,1 1-1,-1-1 1,1 0-1,-1 0 1,1 0 0,0 0-1,0 0 1,0 0-1,0 0 1,2 3 0,20 32-8,-3-12 13,1-1-1,1-1 0,1-1 0,40 29 1,-3-14 21,-60-37-21,0 0-1,0 0 0,0 1 0,1-1 1,-1 0-1,0 0 0,0 0 0,0 0 1,0 0-1,0 1 0,1-1 1,-1 0-1,0 0 0,0 0 0,0 1 1,0-1-1,0 0 0,0 0 1,0 0-1,0 1 0,0-1 0,0 0 1,0 0-1,0 0 0,0 1 0,0-1 1,0 0-1,0 0 0,0 0 1,0 1-1,0-1 0,0 0 0,0 0 1,0 0-1,0 0 0,0 1 1,0-1-1,-1 0 0,1 0 0,0 0 1,0 0-1,0 1 0,0-1 0,0 0 1,-1 0-1,1 0 0,0 0 1,0 0-1,0 0 0,0 0 1,0 0-1,0 0 0,0 0 1,0 0-1,0 0 1,0 0-1,0 0 0,0 0 1,0 0-1,0 1 0,1-1 1,-1 0-1,0 0 1,0 0-1,0 0 0,0 0 1,0 0-1,0 0 1,0 0-1,0 0 0,0 0 1,0 0-1,0 0 1,0 0-1,0 0 0,0 0 1,0 0-1,0 0 0,0 0 1,1 0-1,-1 0 1,0 1-1,0-1 0,0 0 1,0 0-1,0 0 1,0 0-1,0 0 0,0 0 1,0 0-1,0 0 1,0 0-1,0 0 0,0 0 1,0 0-1,0 1 0,0-1 1,0 0-1,-1 0 1,2 0 9,-1 0 0,0 0 1,1 0-1,-1 1 1,0-1-1,1 0 0,-1 0 1,1 0-1,-1 0 1,0 0-1,1 0 1,-1 0-1,0 0 0,1 0 1,-1 0-1,0 0 1,1 0-1,-1 0 0,1-1 1,-1 1-1,0 0 1,1 0-1,-1 0 1,0 0-1,0-1 0,1 1 1,-1 0-1,0 0 1,1-1-1,-1 1 0,0 0 1,0 0-1,1-1 1,-1 1-1,0 0 1,0-1-1,1 0 0,-11-10 523,6 8-531,-1-2 62,1-1 0,-1 1 0,2-1 0,-1 0 0,1 1 0,-4-11 0,-14-20 19,10 23-60,2 0 0,-1 0 0,2-1 0,-13-25 0,21 38-12,-1 0-1,1 0 1,-1-1 0,0 1 0,1 0-1,-1 0 1,0 0 0,0 0 0,0 0 0,0 0-1,0 0 1,0 0 0,0 0 0,0 1-1,0-1 1,-1 0 0,1 1 0,0-1-1,0 0 1,-1 1 0,1 0 0,0-1-1,-1 1 1,1 0 0,0 0 0,-1 0-1,1-1 1,-3 2 0,10-2 16,-4 2-290,2 8 211,1-1 45,0 0 1,1 0-1,0-1 1,8 8-1,1 2 8,-12-14 0,0 1-1,1-1 1,0 0 0,-1 0-1,1-1 1,0 1 0,0-1-1,1 0 1,8 3 0,11 6 24,-25-12-16,-1 0 0,1 0 0,0 0 0,0 0 0,0 0 0,0 0 0,0 0 0,1 0 0,-1 0 0,0 0 0,0 0 0,1-1 0,-1 1 0,1 0 0,-1-1 0,1 1 0,0 0 0,-1-1 0,1-2 0,-2-36 101,3 34-98,-1-1 0,0 1 0,-1-1 0,1 1-1,-1 0 1,-2-8 0,-9-6 6,-3-10 12,14 29-30,1 0 1,0 0-1,-1 0 1,1 0 0,0 0-1,0 0 1,0 0-1,0 0 1,0-1 0,0 1-1,0 0 1,0 0 0,1 0-1,-1 0 1,0 0-1,0 0 1,1 0 0,-1 0-1,1 0 1,-1 0 0,1 0-1,0 0 1,-1 0-1,2-1 1,-2 2-5,0 0 0,0 0 1,0 0-1,-1 0 0,1 0 0,0 0 0,0 0 1,0 0-1,-1 0 0,1 0 0,0 0 1,0 0-1,0 0 0,-1 0 0,1 0 0,0 0 1,0 0-1,0 0 0,0-1 0,-1 1 0,1 0 1,0 0-1,0 0 0,0 0 0,0 0 0,0 0 1,-1-1-1,1 1 0,0 0 0,0 0 0,0 0 1,0 0-1,0-1 0,0 1 0,0 0 0,0 0 1,0 0-1,0 0 0,0-1 0,0 1 1,0 0-1,0 0 0,0 0 0,0-1 0,0 1 1,0 0-1,0 0 0,0 0 0,0-1 0,0 1 1,0 0-1,0 0 0,0 0 0,0 0 0,0-1 1,0 1-1,0 0 0,1 0 0,-1 0 0,0 0 1,0 0-1,0-1 0,1 1 0,-2 0-1,1 0 0,0 0 0,-1 0 0,1 0 0,0 0 0,0 0 0,-1 0 0,1 0 0,0 0 0,-1 1 0,1-1 0,0 0 0,0 0 0,-1 0 0,1 0 0,0 0 0,0 1 0,-1-1 0,1 0 0,0 0 0,0 0 0,0 1 0,-1-1 0,1 0-1,0 0 1,0 1 0,0-1 0,0 0 0,0 1 0,-1-1 0,1 0 0,0 0 0,0 1 0,0-1 0,0 0 0,0 1 0,0-1 0,0 0 0,0 0 0,0 1 0,0-1 0,0 0 0,0 1 0,0-1 0,0 0 0,1 0 0,-1 1 0,0-1 0,0 0 0,0 1 0,0-1 0,1 0 0,14 18-29,-12-14 36,1 0 1,-1 0-1,0 0 0,0 0 1,0 1-1,-1-1 1,3 7-1,-1-2-1,0 0 1,1-1-1,0 1 0,8 11 0,12 17 9,-21-24 1,-4-12-8,1 0 0,-1 1-1,1-1 1,-1 0 0,1 0 0,-1 1-1,1-1 1,-1 0 0,1 0-1,0 0 1,0 0 0,1 2 0,3 0-42,8 7 342,-14-10-297,1 0 1,0 0-1,0 0 1,0 0-1,0 0 1,0 0-1,0-1 1,0 1-1,-1 0 1,1 0-1,0 0 1,0 0-1,0 0 1,0 0-1,0 0 1,0 0-1,-1 0 1,1 0-1,0 0 1,0 0-1,0 0 1,0 0-1,0 0 1,0 0-1,-1 0 1,1 1-1,0-1 1,0 0-1,0 0 1,0 0-1,0 0 1,0 0-1,0 0 1,-1 0-1,1 0 1,0 0-1,0 0 0,0 1 1,0-1-1,0 0 1,0 0-1,0 0 1,0 0-1,0 0 1,0 0-1,0 0 1,0 1-1,0-1 1,0 0-1,0 0 1,0 0-1,0 0 1,0 0-1,0 0 1,0 1-1,0-1 1,0 0-1,0 0 1,0 0-1,0 0 1,0 0-1,0 0 1,0 1-1,0-1 1,0 0-1,0 0 1,0 0-1,13 2-43,-17-9-1149,3 2 887</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9:09"/>
    </inkml:context>
    <inkml:brush xml:id="br0">
      <inkml:brushProperty name="width" value="0.2" units="cm"/>
      <inkml:brushProperty name="height" value="0.2" units="cm"/>
      <inkml:brushProperty name="color" value="#FFFFFF"/>
    </inkml:brush>
  </inkml:definitions>
  <inkml:trace contextRef="#ctx0" brushRef="#br0">0 1 608,'3'0'7979,"84"8"-5576,-71-6-2169,126 17 1129,-52-7-1235,-18-8 671,-48 0-791,22 0 17,-45-4-17,26 0 48,29 8-24,-18-1-7,-23-4-15,0 0 0,26 0 0,60 9 16,-10-4 492,-16-3-318,110 9 747,-37 2-749,39-5-38,-145-8 100,64-5-1,-28 0-52,-57 2-184,249 6 30,-141-2 227,75-11 397,-5 15-635,-152-3-38,88 10 16,-95-9 140,0-1 0,53-2 0,-42-1-113,-32 0-30,33-2 0,74-4 62,-118 4-77,0 0 0,0 0 0,0 1-1,12 2 1,22 3 5,6-1-4,-40-3-2,0-1-1,0 0 1,1 0 0,-1-1-1,0 0 1,9-1 0,-8 0 1,1 1 0,-1 0 0,0 0 0,13 2 0,22 1 4,18-1 2,-47-1-8,67-3 8,-66 1-8,-10 0 1,-1 1 0,1-1 1,-1 1-1,1 0 1,6 2-1,4-1 0,0-1 1,20-1-1,1-1 18,8 4-19,-26-2 4,-16 0-3,-1 0-1,1-1 1,0 2-1,-1-1 1,1 0-1,0 0 1,-1 1-1,4 1 1,20 1 30,-2-1 1,-8 1 36,0 0 1,0-2 0,25 0-1,-36-1-40,0 0 0,0 1 0,0-1-1,0 1 1,6 2 0,40 6 27,-45-7-50,0-1-1,0-1 1,0 1 0,9-1 0,4 1 4,54 24-1,-56-21-7,0 6 6,-15-7-7,-2-3 0,0 1 0,1-1 0,-1 1 0,0-1 0,1 1 0,-1-1 0,0 0 0,1 1 0,-1-1 0,0 0 0,1 1 0,-1-1 0,1 0 0,-1 1 0,1-1 0,-1 0 0,1 0 0,-1 1 0,1-1 0,0 0 0,0 0 0,-1 0 0,1 0 0,0 0 0,0 0 1,-1 1-1,1-1 0,0 0 0,-1 0 0,1 0 0,-1 1 0,1-1 0,0 0 0,-1 1 1,1-1-1,-1 0 0,1 1 0,-1-1 0,1 1 0,-1-1 0,1 1 0,-1-1 0,1 1 1,-1 0-1,1-1 0,-1 1 0,0-1 0,0 1 0,1 0 0,-1-1 0,0 1 0,0 0 1,0-1-1,0 1 0,1 0 0,-1-1 0,0 1 0,0 1 0,2 8 3,-1-10-3,-1 1-1,1-1 1,-1 1 0,1-1 0,-1 0 0,1 1-1,0-1 1,-1 0 0,1 1 0,-1-1 0,1 0-1,0 0 1,-1 1 0,1-1 0,0 0 0,-1 0-1,1 0 1,0 0 0,-1 0 0,2 0 0,-2 0-1,0 0 1,1 0 0,-1 0 0,1 0 0,-1-1-1,0 1 1,1 0 0,-1 0 0,1 0 0,-1 0 0,0 1-1,1-1 1,-1 0 0,1 0 0,-1 0 0,0 0-1,1 0 1,-1 0 0,0 1 0,1-1 0,-1 0-1,0 0 1,1 0 0,-1 1 0,0-1 0,1 0 0,-1 1-1,0-1 1,0 0 0,1 0 0,-1 1 0,0-1-1,0 0 1,0 1 0,1-1 0,-1 1 0,0-1 0,0 0-1,0 1 1,0-1 0,0 1 0,0-1 0,0 0-1,0 1 1,0-1 0,0 1 0,0-1 0,0 0-1,0 1 1,0-1 0,0 0 0,0 1 0,-1-1 0,1 1-1,0-1 1,0 1 0,0-1 0,0 1 0,0-1 0,0 0 0,0 1 0,0-1 0,0 0 0,0 1 0,0-1 0,0 1 0,0-1 0,0 0 0,1 1 0,-1-1 0,0 0 0,0 1 0,0-1 0,1 0 0,-1 1 0,0-1 0,1 0 0,-1 0 0,0 1 0,1-1 0,-1 0 0,0 0 0,1 1 0,-1-1 0,0 0 0,1 0 0,-1 0 0,0 0 0,1 0 0,-1 0 0,1 0 0,-1 0 0,0 1 0,1-1 0,-1 0 0,1-1 0,0 1 0,-1 0 0,1 0 0,-1 0 0,1 1 0,-1-1 0,1 0 0,-1 0 0,1 0 0,0 0 0,-1 0 0,1 1 0,-1-1 0,0 0 0,1 1 0,-1-1 0,1 0 0,-1 1 0,1-1 0,-1 0 0,0 1 0,1-1 0,-1 1 0,0-1 0,1 0 0,-1 1 0,0-1 0,1 1 0,-1-1 0,0 1 0,0 0 0,0-1 0,0 1 0,0-1 0,1 1 0,-1-1 0,0 2 0,0-2 0,0 1 0,0-1 0,0 1 0,1-1 0,-1 1 0,0-1 0,1 1 0,-1-1 0,0 1 0,1-1 0,-1 0 0,1 1 0,-1-1 0,1 1 0,-1-1 0,1 0 0,-1 0 0,1 1 0,-1-1 0,1 0 0,0 1 0,7 2-1,-5 2-10,-3-4 10,0-1 0,0 1 1,0-1-1,0 1 1,1-1-1,-1 1 0,0-1 1,0 0-1,0 1 1,1-1-1,-1 1 1,0-1-1,0 0 0,1 1 1,-1-1-1,0 0 1,1 1-1,-1-1 0,0 0 1,1 0-1,0 1 1,0 0-3,0-1 0,0 1 0,0 0 0,0 0 0,0 0 0,0 0 0,0 0 0,0 0 1,0 0-1,0 0 0,0 0 0,-1 0 0,1 1 0,0-1 0,-1 0 0,1 0 0,-1 1 0,0-1 0,1 0 0,-1 1 1,0-1-1,0 0 0,0 1 0,0-1 0,0 3 0,2 10-8,-2-13 11,0-1-1,0 0 1,1 1 0,-1-1-1,0 0 1,0 1 0,1-1-1,-1 0 1,0 1 0,0-1-1,1 0 1,-1 0 0,0 1 0,1-1-1,-1 0 1,0 0 0,1 0-1,-1 0 1,0 1 0,1-1-1,-1 0 1,1 0 0,-1 0-1,0 0 1,1 0 0,-1 0-1,1 0 1,-1 0 0,0 0-1,1 0 1,-1 0 0,1 0 0,-1 0 0,0 0-1,1 0 1,-1 0 0,0 0 0,0 0 0,1 0 0,-1 0 0,0 0-1,1 0 1,-1 0 0,0 0 0,0 0 0,1 0 0,-1 0-1,0 0 1,0 0 0,1 0 0,-1 1 0,0-1 0,0 0 0,1 0-1,-1 0 1,0 1 0,0-1 0,0 0 0,1 0 0,-1 0 0,0 1-1,0-1 1,0 0 0,0 0 0,0 1 0,0-1 0,1 0-1,-1 1 1,0-1 0,0 0 0,0 1 0,0 0 1,0-1-1,0 1 0,0 0 1,0-1-1,1 1 0,-1-1 1,0 1-1,0 0 0,1-1 1,-1 1-1,0-1 0,1 1 1,-1-1-1,0 1 0,1-1 1,-1 1-1,1-1 0,-1 0 1,1 1-1,0-1 0,-1 1 0,1-1 1,-1 0-1,0 0 0,1 1 0,-1-1 1,0 0-1,0 1 0,1-1 0,-1 0 1,0 1-1,0-1 0,1 0 0,-1 1 0,0-1 1,0 0-1,0 1 0,0-1 0,0 1 1,1-1-1,-1 1 0,0-1 0,0 0 1,0 1-1,0-1 0,0 1 0,0-1 1,0 0-1,-1 1 0,1-1 0,0 1 1,0-1-1,0 0 0,0 1 0,0-1 1,-1 1-1,1-1 0,0 1 0,0-1 0,0 1 1,1-1-1,-1 1 0,0-1 0,0 0 0,1 1 0,-1-1 1,0 0-1,0 1 0,1-1 0,-1 0 0,0 1 1,1-1-1,-1 0 0,1 1 0,-1-1 0,0 0 0,1 0 1,-1 0-1,1 1 0,-1-1 0,1 0 0,-1 0 1,1 0-1,18 7 12,-16-6-12,-3 3 5,0 3 2,0-7-7,0 0 0,0 0 0,1 0 0,-1 1 0,0-1 0,1 0 1,-1 0-1,0 0 0,1 0 0,-1 0 0,0 0 0,1 0 0,-1 0 0,0 0 0,1 0 1,-1 0-1,0 0 0,1-1 0,-1 1 0,0 0 0,1 0 0,-1 0 0,0 0 0,1 0 1,-1-1-1,0 1 0,0 0 0,1-1 0,0 2 0,0-1 0,-1 0 0,1 0-1,0 0 1,0 1 0,0-1 0,0 0 0,-1 1 0,1-1 0,0 1-1,0-1 1,-1 1 0,1-1 0,0 1 0,-1 0 0,1-1 0,-1 1-1,2 1 1,15 18-5,-14-15 4,35 36-38,-14-10 47,-18-22 61,-6-9-68,0 0 0,0 0 0,0-1 0,0 1-1,0 0 1,0 0 0,0 0 0,0 0 0,0 0 0,0 0 0,0 0 0,0 0 0,1 0-1,-1 0 1,0 0 0,0 0 0,0 0 0,0 0 0,0 0 0,0 0 0,0-1 0,0 1-1,0 0 1,0 0 0,1 0 0,-1 0 0,0 0 0,0 0 0,0 0 0,0 0 0,0 0-1,0 0 1,0 0 0,0 0 0,0 1 0,1-1 0,-1 0 0,0 0 0,0 0 0,0 0-1,0 0 1,0 0 0,0 0 0,0 0 0,0 0 0,0 0 0,0 0 0,0 0-1,0 0 1,1 0 0,-1 0 0,0 1 0,0-1 0,0 0 0,0 0 0,0 0 0,0 0-1,0 0 1,0 0 0,0 0 0,0 0 0,0 0 0,0 0 0,0 1 0,1-4 64,0 7-250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9:11.790"/>
    </inkml:context>
    <inkml:brush xml:id="br0">
      <inkml:brushProperty name="width" value="0.2" units="cm"/>
      <inkml:brushProperty name="height" value="0.2" units="cm"/>
      <inkml:brushProperty name="color" value="#FFFFFF"/>
    </inkml:brush>
  </inkml:definitions>
  <inkml:trace contextRef="#ctx0" brushRef="#br0">4048 403 5169,'-20'-7'6399,"19"8"-6278,-1 0-90,0 1-1,0-1 1,0 0 0,0 0-1,0 0 1,0 0 0,-1-1 0,1 1-1,0-1 1,-5 1 0,-4 0 254,0 1 1,0 0 0,0 0-1,-20 8 1,22-8-183,0 0 0,0-1 1,-1 0-1,1-1 0,0 0 0,-1 0 0,1-1 1,-14-2-1,-32-2 386,-93 0 479,122 4-909,-37-4 1,-5-1-17,36 5-26,-161 2 93,41 1-93,131-4-14,-35-9 0,36 6 6,-38-3 0,-12-3-1,28 9-8,9 0 8,-54-9 0,46 4 1,-1 1-1,-52 0 1,51 3 3,-54-10 0,62 7 6,0 1-1,-63 0 1,60 4-27,100 2-139,58-1-198,-6-11 335,-28 1-16,111 2 0,207 9 19,111 10 57,-332 4-7,-161-15-28,-19 0-10,0 0 0,0-1-1,-1 1 1,1 0 0,0 1 0,0-1-1,0 0 1,-1 1 0,1-1-1,0 1 1,0 0 0,4 2-1,-1 0 18,-6 1-15,-1-2-9,1-1-5,5-2-70,-5 1 77,1 0-1,-1 0 1,0 0 0,0 0 0,0 0 0,0 1-1,0-1 1,1 0 0,-1 0 0,0 0-1,0 0 1,0 0 0,0 1 0,0-1 0,0 0-1,0 0 1,0 0 0,0 0 0,0 1 0,0-1-1,0 0 1,0 0 0,0 0 0,0 0 0,0 1-1,0-1 1,0 0 0,0 0 0,0 0 0,0 0-1,0 1 1,0-1 0,0 0 0,0 0 0,0 0-1,0 0 1,0 1 0,0-1 0,-1 0 0,1 0-1,0 0 1,0 0 0,0 0 0,0 0 0,0 1-1,0-1 1,-1 0 0,1 0 0,0 0 0,0 0-1,0 0 1,0 0 0,-1 0 0,1 0 0,0 0-1,0 0 1,0 0 0,0 0 0,-1 0 0,1 0-1,0 0 1,0 0 0,0 0 0,0 0 0,-1 0-1,1 0 1,0 0 0,0 0 0,-1 0 0,1 0 0,0 0 1,0 0-1,0 0 1,0 0-1,0 0 1,0 0-1,0 0 1,0 0-1,0 0 1,-1 0-1,1 0 1,0 0-1,0 0 1,0 0-1,0 0 1,0 0-1,0 0 1,0 0-1,0 0 0,0 0 1,0 1-1,0-1 1,0 0-1,0 0 1,-1 0-1,1 0 1,0 0-1,0 0 1,0 0-1,0 0 1,0 0-1,0 0 1,0 0-1,0 1 1,0-1-1,0 0 1,0 0-1,0 0 1,0 0-1,0 0 1,0 0-1,0 0 1,0 0-1,0 0 1,0 1-1,0-1 1,0 0-1,0 0 1,0 0-1,1 0 1,-1 0-1,0 0 1,0 0-1,0 0 1,0 1-10,3 7 14,-4-7-4,1-1 0,-1 1 1,1-1-1,0 1 0,-1-1 0,1 0 0,-1 1 0,1-1 0,-1 1 0,1-1 0,-1 0 0,1 0 1,-1 1-1,1-1 0,-1 0 0,0 0 0,1 0 0,-1 0 0,1 0 0,-1 1 0,0-1 0,1 0 1,-1 0-1,1-1 0,-1 1 0,0 0 0,0 0 0,-4 0 0,5 0-1,0 0 0,0 0 0,-1-1 0,1 1 0,0 0 0,0 0 0,0 0 0,0 0 0,0 0 0,-1 0 0,1 0 0,0 0 0,0 0 0,0 0 0,0 1 0,0-1 0,0 0 0,-1 0 0,1 0 0,0 0 1,0 0-1,0 0 0,0 0 0,0 0 0,0 0 0,-1 0 0,1 0 0,0 0 0,0 1 0,0-1 0,0 0 0,0 0 0,0 0 0,0 0 0,0 0 0,0 0 0,0 0 0,0 1 0,0-1 0,0 0 0,0 0 1,0 0-1,0 0 0,0 0 0,0 1 0,0-1 0,0 0 0,0 0 0,0 0 0,0 0 0,0 0 0,0 0 0,0 1 0,0-1 0,0 0 0,0 0 0,0 0 0,0 0 0,0 0 0,0 0 0,0 1 0,0-1 1,0 0-1,1 0 0,-1 0 0,0 0 0,0 0 0,0 0 0,0 1-2,-2 0 2,-1 0 0,1 0 0,-1 0 1,1 0-1,-1-1 0,0 1 0,1-1 1,-5 0-1,-142-3 80,113 2-63,-59-10 1,-14 0 12,-228-18 166,200 2-6,70 12-81,-98-8-1,155 22-99,-228-4 42,211 5-61,0-1 1,0-1-1,-33-7 1,29 4 18,-57-3 0,25 5 9,-123-23 0,173 24-17,-59-12 4,-102-5 0,23 3-1,-5 1 2,-228 0-13,10-16-233,244 17 176,-42 5-274,79 5 255,27 2-149,65 2 208,14 3-966,55 18 849,322 30 232,-222-33 90,121 23 63,-130-18-131,72 6 76,13-3-9,-116-11-66,-123-15-108,298 27 323,-279-25-315,0 2 0,35 9 0,-34-7 3,46 6 1,-56-10-5,0 0 0,25 8 0,-27-6-7,1 0 1,1-2-1,19 3 0,-8-1 8,-23-3-7,1 0 1,-1 0-1,1 0 1,-1-1-1,1 1 0,0-1 1,-1 0-1,1 0 1,-1-1-1,1 1 1,-1-1-1,7-1 0,-11 5 50,1-3-55,0 1 0,0-1 0,0 0-1,0 0 1,0 1 0,0-1 0,0 0 0,0 1 0,0-1-1,0 0 1,0 0 0,0 1 0,0-1 0,0 0 0,0 0-1,0 1 1,0-1 0,0 0 0,-1 0 0,1 0 0,0 1-1,0-1 1,0 0 0,0 0 0,-1 0 0,1 1 0,0-1-1,0 0 1,0 0 0,-1 0 0,1 0 0,0 1 0,0-1-1,-1 0 1,1 0 0,0 0 0,0 0 0,-1 0-1,1 0 1,0 0 0,0 0 0,-1 0 0,1 0 0,0 0-1,0 0 1,-1 0 0,-15-1 8,1-1 0,-25-5 0,3 0 8,-349-61 115,174 37-130,-28-5 13,-116-25-5,234 40-3,-99-21 2,104 17-5,-135-12 0,179 28 2,-307-11-28,281 21 288,5 1-3506</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1:02:24.508"/>
    </inkml:context>
    <inkml:brush xml:id="br0">
      <inkml:brushProperty name="width" value="0.2" units="cm"/>
      <inkml:brushProperty name="height" value="0.2" units="cm"/>
      <inkml:brushProperty name="color" value="#FFFFFF"/>
    </inkml:brush>
  </inkml:definitions>
  <inkml:trace contextRef="#ctx0" brushRef="#br0">0 1 2425,'1'0'83,"-1"0"1,1 0 0,0 0 0,-1 0-1,1 1 1,-1-1 0,1 0 0,-1 0 0,1 1-1,-1-1 1,1 0 0,-1 1 0,1-1 0,-1 1-1,0-1 1,1 0 0,-1 1 0,1-1-1,-1 1 1,0-1 0,0 1 0,1-1 0,-1 1-1,0-1 1,1 2 0,4 19 1492,0-5-451,-4-14-1073,1-1 0,0 1 1,-1 0-1,0 0 0,0 0 0,1 0 0,-1 0 0,0 0 0,-1 0 0,1 0 1,0 0-1,0 0 0,-1 1 0,1 2 0,0 2 413,0-5-397,-1 1 0,1-1 0,0 0 0,0 0 1,0 0-1,0 0 0,1 0 0,-1 0 0,3 3 0,-3-4-66,1 1 0,-1 0-1,0 0 1,1 0 0,-1 0 0,0 0 0,0 0 0,0 0-1,-1 0 1,1 0 0,0 0 0,-1 0 0,0 0-1,1 4 1,11 9 30,-5 9-7,-6-22-20,-1 1-1,1-1 0,-1 1 1,1-1-1,0 0 1,0 1-1,0-1 0,0 0 1,1 0-1,-1 0 0,3 4 1,-2-4-1,0 0 1,-1 1 0,1-1 0,-1 1-1,0-1 1,0 1 0,0 0 0,0-1-1,0 1 1,0 0 0,-1 3-1,7 19 13,0-15-9,-6-8-4,1-1-1,-1 1 1,0-1 0,0 0 0,0 1-1,0 0 1,0-1 0,-1 1 0,1-1-1,0 1 1,-1 0 0,1 0 0,-1-1-1,1 4 1,35 35 1382,-8-1-1309,-26-25-76,-3-12 0,1-1 0,0 0-1,0 0 1,0 0-1,0 0 1,0 0 0,0 1-1,1-1 1,-1 0-1,0 0 1,0 0 0,1 0-1,-1 0 1,1 0 0,-1 0-1,1 0 1,-1 0-1,1 0 1,0 0 0,0 0-1,-1 0 1,1-1-1,2 3 1,-1-2 2,0 0-1,-1 0 1,1 1-1,0-1 1,0 1-1,0 0 1,-1-1-1,1 1 1,-1 0-1,2 3 1,10 10 20,-11-15-19,-1 1 0,0-1 1,0 1-1,0 0 0,0 0 1,0 0-1,0 0 0,0-1 1,0 1-1,0 0 0,0 1 1,0-1-1,-1 0 0,1 0 1,0 0-1,-1 0 0,1 1 1,-1-1-1,1 0 0,-1 1 1,0-1-1,1 0 0,-1 3 1,2-1 62,1 0 1,-1 0 0,1-1-1,0 1 1,0-1 0,-1 1-1,2-1 1,-1 0 0,0 0-1,5 2 1,-4-2 112,-3-2-175,-1 0 0,1 0 0,-1 0 1,1 0-1,-1 0 0,1 0 0,0 0 1,-1 1-1,1-1 0,-1 0 0,1 0 0,-1 1 1,1-1-1,-1 0 0,1 1 0,-1-1 1,0 0-1,1 1 0,-1-1 0,1 1 1,-1-1-1,0 1 0,1-1 0,-1 1 0,0-1 1,0 1-1,1-1 0,-1 1 0,0-1 1,0 1-1,0-1 0,0 1 0,0-1 1,0 1-1,0 0 0,0 0 0,2 1-3,-1-1 0,1 1 0,-1-1 0,1 1 0,0-1 0,0 0 0,0 0 0,-1 0 0,4 1 0,7 6 25,-10-6-19,1 0 0,-1 0 0,1 0 0,0 0 0,0-1-1,6 3 1,2 1 13,57 36 1294,-22-6-1230,22 22 3,-38-31-25,-23-19-53,1 0 0,0-1 0,9 6 0,-4-3 9,0 1 1,-1 0-1,16 17 1,-28-26-19,28 28 13,-13-13 4,27 23-1,-38-35-8,-3-3 11,-1-1 0,1 1 0,-1-1 0,1 0 0,-1 1 0,1-1 0,-1 1 0,1-1 0,0 0 0,-1 1-1,1-1 1,-1 0 0,1 0 0,0 0 0,-1 1 0,1-1 0,0 0 0,0 0 0,13 5 1091,-13-4-1059,0 0-43,0-1-1,0 1 1,-1 0-1,1 0 0,0-1 1,0 1-1,-1 0 1,1 0-1,-1 0 1,1 0-1,0-1 1,-1 1-1,0 0 1,1 0-1,-1 0 1,0 0-1,1 0 0,-1 0 1,0 2-1,19 15 39,4-9-31,-3 14 9,-16-22-21,-3 0-4,0-1 0,0 1 1,0-1-1,0 1 0,0-1 0,0 1 1,0-1-1,0 1 0,0 0 0,-1 0 1,1-1-1,0 1 0,-1 0 0,1 0 0,0 0 1,-1 0-1,1 0 0,0 1 0,6 2 0,-6-4 0,-1 0 0,0 0 0,1 0 0,-1 0 0,1 0 0,-1 0 0,1 0 0,-1 0 0,0 0 0,1 0 0,-1 0 0,1 1 0,-1-1 0,0 0 0,1 0 0,-1 1 0,0-1 0,1 0 0,-1 0 0,0 1 0,1-1 0,-1 0 0,0 1 0,0-1 0,1 1 0,0 0 1,0 1-1,-1-1 0,1 0 1,1 1-1,-1-1 0,0 0 0,0 0 1,0 0-1,1 0 0,-1 0 1,0 0-1,1 0 0,2 1 0,-3-2 1,0 1-1,1-1 0,-1 1 0,0 0 1,0-1-1,0 1 0,0 0 0,0 0 1,0 0-1,0 0 0,0 0 0,0 0 1,0 0-1,0 0 0,0 2 0,-1-3 0,1 1 0,-1 0 0,1-1 0,-1 1 0,1-1 0,-1 1 0,1-1 0,-1 1 0,1-1 0,-1 1 0,1-1 0,-1 1 0,1-1 0,0 0 0,-1 1 0,1-1 0,0 0 0,0 1 0,-1-1 0,1 0 0,0 0 0,-1 0 0,1 0 0,0 0 0,1 0 0,0 1 0,-2-1 1,0 1-1,0-1 0,-1 1 0,1-1 0,0 1 0,0-1 0,0 1 1,-1-1-1,1 1 0,0-1 0,0 1 0,0-1 0,0 1 1,0 0-1,0-1 0,0 1 0,0-1 0,1 1 0,-1-1 0,0 1 1,0-1-1,0 1 0,0-1 0,1 1 0,-1-1 0,0 1 1,1-1-1,-1 1 0,0-1 0,1 1 0,-1-1 0,0 0 0,1 1 1,0-1-1,21 14 9,-5-3-6,4-4 10,5 1 4,-20-7 6,-5-1-22,-1 1 0,1-1-1,0 0 1,-1 0 0,1 0 0,0 0-1,-1 0 1,1 1 0,-1-1-1,1 0 1,0 1 0,-1-1 0,1 0-1,-1 1 1,1-1 0,-1 1-1,1-1 1,-1 1 0,1-1 0,-1 1-1,1 0 1,6 0 2,-7-1-2,1-1 1,0 1-1,0 0 1,-1 0-1,1 0 1,0 0-1,0 0 1,-1 0 0,1 0-1,0 0 1,-1 0-1,1 0 1,0 0-1,0 1 1,-1-1-1,1 0 1,0 0 0,0 1-1,1 0 2,1 0-1,-1 0 1,0 0-1,0 0 1,1 0-1,-1 0 1,1-1 0,-1 0-1,1 1 1,-1-1-1,4 0 1,19 4 15,38 17-10,-49-22 23,-13 0-28,-1 1-1,1 0 1,0-1-1,0 1 1,0 0-1,0 0 1,-1 0-1,1 0 0,0 0 1,0 0-1,0 0 1,0 0-1,0 0 1,-1 0-1,1 0 1,0 0-1,0 1 1,0-1-1,1 1 0,1 0 1,0 1 1,0-1-1,0 0 0,0-1 0,0 1 0,0 0 0,0-1 0,5 1 0,9 1 3,22 8 24,-19-4-19,-16-6-9,-1 1 0,0-1 0,0 1 0,0 0 1,0 0-1,0 1 0,0-1 0,0 0 0,3 3 0,-4-3-1,1 1-1,0-1 1,0 0-1,0 0 0,0-1 1,-1 1-1,1 0 0,0-1 1,0 0-1,0 0 0,4 0 1,-3 0-1,1 0 1,-1 1-1,0-1 1,0 1-1,1 0 1,7 2-1,10 3-5,-19-6 5,0 1-1,0-1 1,0 1-1,0 0 1,0 0-1,-1 0 1,5 2-1,-3-2 2,-1 1-1,1-1 0,-1 0 1,1 0-1,0-1 1,-1 1-1,7 0 0,22 4 16,-24-2 70,0 0 0,0-1 0,0-1 0,0 1 0,12 0 0,-22-2 82,5 1-70,10 2-44,-12-2-54,1-1 0,0 1 0,0-1-1,0 0 1,-1 0 0,1 0-1,0 0 1,0 0 0,0 0-1,-1 0 1,1-1 0,0 1-1,2-2 1,-3 2 1,0 0 0,0 0 0,0 0 0,0-1 0,0 1 0,0 0 0,0 0 0,0 0 1,0 1-1,0-1 0,0 0 0,0 0 0,0 0 0,0 1 0,0-1 0,0 1 0,0-1 0,0 0 0,0 1 0,0 0 0,0-1 0,1 2 0,0-1 2,0 1-1,1-1 1,-1 0-1,1 0 1,-1 0-1,1-1 1,-1 1-1,4 0 1,-2-1-2,1 0 1,-1 1-1,0-1 0,1 1 1,-1 0-1,1 0 1,-1 0-1,0 1 1,0-1-1,6 4 1,-7-2 1,0-1 0,1 0 0,-1 0 1,1 0-1,0 0 0,3 1 0,4 2 7,6-4 6,8 6-16,37 10 24,18 5-2,-26-5-11,-35-10-14,0 0 1,0-1-1,0-1 0,25 4 0,-3-1-8,27 2 19,-52-9-9,-1 0-1,0 2 1,0 0 0,0 1-1,21 8 1,69 25 15,-82-28-591,37 9 1,-12-3-1475,-24-7 1152</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1:02:26.697"/>
    </inkml:context>
    <inkml:brush xml:id="br0">
      <inkml:brushProperty name="width" value="0.2" units="cm"/>
      <inkml:brushProperty name="height" value="0.2" units="cm"/>
      <inkml:brushProperty name="color" value="#FFFFFF"/>
    </inkml:brush>
  </inkml:definitions>
  <inkml:trace contextRef="#ctx0" brushRef="#br0">546 248 4569,'0'-1'45,"-1"1"0,1 0 0,0 0 0,-1 0 0,1 0 0,0 0 0,-1 0 0,1 0 0,-1 0 0,1 0-1,0 0 1,-1 0 0,1 0 0,0 0 0,-1 1 0,1-1 0,0 0 0,-1 0 0,1 0 0,0 0 0,-1 1 0,1-1 0,0 0 0,-1 0 0,1 1 0,0-1 0,0 0 0,-1 0 0,1 1 0,0-1 0,0 0-1,0 1 1,-1-1 0,1 1 0,0 15 1120,-1 5-1384,-7 0-40,4-11 348,1 0 1,-5 20 0,-3 17-7,7-34-68,1 1-1,-3 19 0,4-18-6,1-12-3,1 1 0,-1-1 0,1 0 0,0 1 0,-1-1 0,2 0 0,-1 1 0,0-1 0,1 0-1,-1 1 1,1-1 0,2 5 0,17 36 337,-20-44-337,0 1 0,1 0 1,-1-1-1,1 1 1,-1-1-1,1 1 0,-1-1 1,1 1-1,-1-1 1,1 1-1,0-1 0,-1 0 1,1 1-1,0-1 1,-1 0-1,1 0 0,0 1 1,-1-1-1,1 0 1,0 0-1,0 0 0,-1 0 1,1 0-1,0 0 1,-1 0-1,1 0 0,0 0 1,0 0-1,-1 0 1,1 0-1,0-1 0,-1 1 1,1 0-1,0 0 1,-1-1-1,1 1 0,0-1 1,0 0-1,28-16 27,-27 15-9,7-6 116,1-1 0,-1 0-1,-1 0 1,0-1 0,0 0 0,-1-1-1,8-16 1,-4 9 203,20-25 0,29-23-64,-61 87-204,-1-1 0,-9 37 0,3-17-45,-2 5-1,7-32-21,0 1 0,0-1 0,2 0 1,-1 1-1,2 21 0,0-34-7,0 0 0,0 0 0,0 0 0,0 0 0,0 0 0,0 0 0,1 0 0,-1 0 1,0 0-1,1 0 0,-1 0 0,1-1 0,-1 1 0,1 0 0,-1 0 0,1 0 0,-1 0 0,2 0 0,0 0 0,-1-1 0,0 1 0,1-1 0,-1 1 0,0-1 0,1 0 0,-1 0 0,0 1 0,1-1 0,-1 0 0,1 0 0,-1-1 0,3 1 0,0-1 4,1-1 0,-1 1 0,0-1 0,1 0 1,-1 0-1,0-1 0,0 1 0,0-1 0,0 0 0,-1 0 0,1 0 0,-1 0 0,0-1 0,3-3 0,-1 1 4,-1 2 0,1-1-1,0 0 1,0 1 0,1 0-1,9-5 1,21-8 93,-30 46-59,-6 0-18,-1 0 1,-8 51 0,4-45-6,0 42 0,5-76-22,0-1 0,0 1 1,0-1-1,0 1 0,0-1 1,0 1-1,0-1 1,0 1-1,0 0 0,0-1 1,0 1-1,1-1 0,-1 1 1,0-1-1,0 1 0,1-1 1,-1 1-1,0-1 1,1 0-1,-1 1 0,0-1 1,1 1-1,-1-1 0,1 0 1,-1 1-1,1-1 0,-1 0 1,1 1-1,0-1 0,0 0-2,0 1 0,1-1 0,-1 0 0,1 0 0,-1 0 0,0 0 0,1-1 0,-1 1 0,1 0 0,-1 0 0,2-1 0,32-17-18,-35 18 23,16-11 12,0 0 1,0 1-1,31-12 0,-36 17-1,-4 2-4,0 1 1,0-1-1,13-2 0,-18 5-6,0-1-1,0 1 1,0 0-1,0 0 1,0 0-1,1 1 1,-1-1-1,0 0 1,0 1-1,0-1 1,0 1-1,0 0 1,0-1-1,0 1 1,-1 0-1,1 0 1,0 0-1,2 3 1,0-2 3,0 1-1,0-1 1,0 1 0,0-1 0,9 2 0,-10-3-1,0 0-1,0 0 0,-1 0 1,1 0-1,0 0 0,0 1 1,-1-1-1,1 1 0,-1 0 1,1 0-1,-1 0 0,0 0 1,0 0-1,0 0 1,0 0-1,0 1 0,0-1 1,-1 1-1,3 4 0,-2-4 0,-1 0-1,1-1 0,0 1 0,-1 0 0,1-1 1,1 1-1,-1-1 0,0 0 0,1 0 1,-1 0-1,4 3 0,-5-5-1,-1 0 0,0 0 1,1 0-1,-1 0 0,0 0 0,1 1 0,-1-1 1,0 0-1,1 0 0,-1 0 0,0 1 0,0-1 1,1 0-1,-1 0 0,0 1 0,0-1 0,0 0 1,0 0-1,1 1 0,-1-1 0,0 0 0,0 1 1,0-1-1,0 0 0,0 1 0,0-1 0,0 0 0,0 1 1,1-1-1,-1 0 0,-1 1 0,1-1 0,0 0 1,0 1-1,0-1 0,0 0 0,0 1 0,0-1 1,0 1 0,0-1 0,0 0 1,-1 0-1,1 1 0,0-1 1,0 0-1,0 0 0,0 1 1,0-1-1,0 0 0,0 0 1,0 1-1,0-1 0,0 0 1,0 0-1,0 1 1,0-1-1,1 0 0,-1 0 1,0 1-1,0-1 0,0 0 1,0 0-1,0 1 0,0-1 1,1 0-1,-1 0 0,0 0 1,0 0-1,0 1 0,1-1 1,-1 0-1,-3-1 222,-1 0-1,1 0 1,-1 1-1,1-1 1,-1 1-1,0 0 1,-3 0-1,-30-5 336,-3-8-474,2-1 0,0-3 0,1-1 0,0-1 0,2-3 0,0 0 0,2-3 0,0 0 0,2-2 0,-44-50 0,51 52-81,-12-15 4,-38-54-1,23 31 17,48 60-21,0-1-1,0 1 1,0 0 0,-1 0 0,0 0 0,1 0 0,-7-3 0,5 3 0,0 0 0,0 0 0,0-1 0,-6-7 0,4 5-2,1 0 0,-1 0 0,0 0 0,0 1 0,-1 1 0,-14-8 0,13 6-25,11 3-34,-1 3 53,-1 0 1,1 0-1,0 0 0,0 0 1,-1 0-1,1 0 0,0 0 1,-1 0-1,1 1 0,0-1 0,-1 0 1,1 0-1,0 1 0,-1-1 1,1 0-1,0 1 0,-1-1 1,1 1-1,9 8-12,0 0 1,0-1-1,1 0 1,22 13-1,14 10-14,-26-13-27,-1 2 0,-1 0 0,21 29 0,43 71-397,10 14 152,-85-125 284,0 0 0,14 13 0,-20-20 9,0 0 1,0-1-1,1 1 0,-1 0 1,1-1-1,-1 0 1,1 1-1,-1-1 0,1 0 1,0 0-1,-1 0 1,1-1-1,0 1 0,0-1 1,0 1-1,4-1 1,-6 0 11,-1-1 1,1 1-1,-1 0 1,1 0-1,0-1 1,-1 1-1,1 0 1,-1-1-1,1 1 1,-1 0-1,1-1 1,-1 1-1,1-1 1,-1 1-1,0-1 1,1 1-1,-1-1 1,1 1-1,-1-1 1,0 1-1,0-1 1,1 0-1,-1 1 1,0-1-1,0 1 1,0-1-1,0 0 1,0 1-1,0-1 1,1 0-1,-2 1 1,1-1 0,0 0-1,0 1 1,0-1-1,0-1 1,-8-28 123,5 23-102,-8-29 80,-2 1-1,-1 0 1,-2 1 0,-1 1 0,-25-35-1,26 45-89,-2 0 0,0 1 0,-2 0 0,0 2 0,-2 0 0,0 2 0,-31-20 0,-151-86 2,181 111-26,-1 1 1,0 1-1,0 1 1,-47-12 0,61 19 12,0 0 1,1-1 0,0 0 0,0-1-1,0 1 1,0-2 0,-8-6 0,-9-6 12,20 15-11,1 1 0,-1 0 0,1 0 0,-1 0 1,0 1-1,-11-2 0,11 2-58,1 0 1,-1 0-1,0-1 1,0 0-1,-9-4 1,15 6-23,-1 0 0,1 0 0,0-1-1,-1 1 1,1 0 0,-1 0 0,1 0 0,-1 0 0,1 0 0,-1 0 0,1 0 0,0 0 0,-1 0 0,1 0-1,-1 0 1,1 0 0,-1 1 0,1-1 0,0 0 0,-1 0 0,1 0 0,-1 1 0,1-1 0,0 0 0,-1 0-1,-2 4-683,-2 7-130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1:04:16.255"/>
    </inkml:context>
    <inkml:brush xml:id="br0">
      <inkml:brushProperty name="width" value="0.2" units="cm"/>
      <inkml:brushProperty name="height" value="0.2" units="cm"/>
      <inkml:brushProperty name="color" value="#FFFFFF"/>
    </inkml:brush>
  </inkml:definitions>
  <inkml:trace contextRef="#ctx0" brushRef="#br0">1909 4245 3945,'-8'-6'6576,"-31"-28"-6425,1 5-86,37 28-64,-2-2 0,0 0 1,0-1-1,0 1 1,0-1-1,1 0 1,-1 0-1,1 0 1,0 0-1,0 0 1,1-1-1,-2-5 1,2 8-1,1 1 0,-1 0 0,0 0-1,0-1 1,0 1 0,1 0 0,-1 0 0,0 0 0,0 0 0,0 0 0,-1 0 0,1 0 0,0 0 0,-2 0 0,2 0 0,0 1-1,1 0 0,-1-1 1,0 1-1,0-1 1,1 1-1,-1-1 0,0 1 1,1-1-1,-1 0 1,1 1-1,-1-1 0,1 0 1,-1 1-1,1-1 1,-1 0-1,1 0 1,0 1-1,-1-1 0,1 0 1,0 0-1,-1-1 1,1 2-1,1-1 0,-1 1 1,0 0-1,0-1 0,0 1 1,0 0-1,0-1 0,0 1 1,0 0-1,0-1 0,0 1 1,0-1-1,0 1 0,0 0 1,0-1-1,0 1 0,-1 0 1,1 0-1,0-1 0,0 1 1,0 0-1,0-1 0,0 1 1,-1 0-1,1 0 0,0-1 0,0 1 1,-1 0-1,1 0 0,0-1 1,0 1-1,-1 0 0,1 0 1,0 0-1,-1 0 0,1-1 1,0 1-1,-1 0 0,1 0 1,0 0-1,-1 0 0,1 0 1,0 0-1,-1 0 0,1 0 1,-1 0-1,1 0 0,-1 0 0,1 0 1,-1 0-1,1 0 0,-1 0 0,1 0 0,0-1 1,-1 1-1,1 0 0,-1 0 0,1 0 0,-1-1 1,1 1-1,0 0 0,-1 0 0,1-1 0,-1 1 1,1 0-1,0-1 0,0 1 0,-1 0 0,1-1 0,0 1 1,-1 0-1,1-1 0,0 1 0,0-1 0,0 1 1,0-1-1,-1 1 0,1-1 0,0 1 0,0 0 1,0-1-1,0 1 0,0-1 0,0 0 0,0 0 1,0-1 0,0 1 0,0 0 0,0 0 0,0 0 0,-1-1 0,1 1 0,0 0 0,-1 0 0,1 0 0,-1 0 0,1 0 0,-1 0-1,0 0 1,1 0 0,-2-2 0,0 2 0,1 0-1,0 0 0,0 0 1,0 0-1,0-1 0,0 1 0,0 0 1,0-1-1,0 1 0,0-1 1,1 1-1,-1-1 0,1 0 1,-1 1-1,1-1 0,0 1 1,-1-1-1,1 0 0,0-3 0,-3-8 10,-3 0 443,6 12-412,0-1 0,-1 1 0,1 0 0,-1-1-1,0 1 1,1 0 0,-1 0 0,0-1 0,0 1 0,0 0 0,0 0 0,0 0 0,0 0-1,0 0 1,0 0 0,0 0 0,0 0 0,0 0 0,-1 1 0,1-1 0,-2 0 0,3-1-40,0 0 1,0 1 0,0-1 0,0 0-1,-1 1 1,1-1 0,0 0 0,-1 1-1,1-1 1,-1 0 0,1 1-1,-2-3 1,1 1 1,-5-8 9,5 10-11,0 1 1,0-1-1,1 0 0,-1 0 1,1 0-1,-1 1 1,1-1-1,-1 0 1,1 0-1,0 0 1,-1 0-1,1 0 1,-1-2-1,0-2 8,-1 0-1,1 0 1,-2 0-1,1 0 1,0 0-1,-7-8 1,-6-15 35,4 0 15,-29-48 1,32 62-52,1-1 0,1 0 1,0 1-1,-3-19 1,-1 4-3,-16-76 18,4 37-8,-8-44 8,-9-5 81,35 102 274,3 12-319,1 1 1,-1-1-1,0 0 0,0 1 1,0 0-1,0-1 1,0 1-1,0 0 0,-3-3 1,0-11-18,4 15-42,0 0 1,0-1-1,0 1 0,-1 0 1,1 0-1,0-1 0,-1 1 0,1 0 1,-1 0-1,1-1 0,-1 1 1,0 0-1,1 0 0,-1 0 1,-1-2-1,1 2 0,0 1-1,0-1 1,0 0-1,0 1 1,1-1-1,-1 0 1,0 0 0,0 0-1,1 0 1,-1 0-1,1 0 1,-1 0 0,1 0-1,-1 0 1,1 0-1,0 0 1,0 0 0,-1 0-1,1 0 1,0-1-1,0 1 1,0 0 0,0 0-1,0 0 1,0 0-1,1-2 1,-7-11 3,0-3 0,5 16-4,1 0 0,0-1 1,-1 1-1,1-1 0,-1 1 1,1-1-1,-1 1 0,0 0 0,1 0 1,-1-1-1,0 1 0,0 0 0,-2-2 1,2 2-1,0 0 0,0-1 1,0 1-1,0 0 0,0-1 1,0 1-1,1-1 0,-1 1 0,0-1 1,1 1-1,-1-1 0,1 1 1,-1-4-1,1 3 2,-1-1-1,1 1 1,-1 0-1,0 0 1,0 0-1,1-1 1,-2 1-1,1 0 1,0 0 0,-2-1-1,-4-10 6,1 0-4,0 1 0,-1 0 0,0 0 0,-10-11 0,0-8-2,11 13-1,-1 9 1,0 0 0,0 0 0,1-1 0,1 1 0,-6-13 0,-2-4 1,-20-45-1,30 57 5,3 13-5,0 0-1,0 0 0,0 0 0,-1-1 0,1 1 0,0 0 0,0 0 0,-1 0 0,1 0 1,0 0-1,-1 0 0,1 0 0,-1 0 0,0 0 0,1 0 0,-2-1 0,0 1 1,1 0-1,0 0 0,0 0 1,0 0-1,-1 0 1,1-1-1,0 1 0,0 0 1,1-1-1,-1 1 0,0-1 1,0 1-1,1 0 0,-1-1 1,1 0-1,-1 1 1,1-3-1,-22-42-8,21 44 9,0-1 0,1 0 0,-1 1-1,-1-1 1,1 0 0,0 1 0,-1-1 0,-1-2 0,1 3 0,0-1 0,1 1-1,-1-1 1,1 1 0,0-1 0,0 0 0,0 1 0,-1-6 0,2 6-1,-1 1 0,1-1 0,-1 1 0,0-1 0,1 0 0,-1 1 0,0 0 0,0-1 0,0 1 0,-2-3 0,-7-14 0,7 11 4,1 0 1,-1 1-1,0-1 0,-8-11 0,-4-9 7,3 8-4,0-3 2,8 12-3,-1 1-1,0 1 1,-9-14 0,6 10-2,1 0 0,0 0 0,-10-23 0,9 17-3,-28-74 7,27 58-8,7 25 0,-1 0 0,1 0 0,-9-16 0,-1-9 0,6 12 3,6 20-2,0 0-1,-1 0 1,1 0-1,-1 0 1,1-1-1,-1 1 1,0 0-1,0 0 1,-2-2-1,-11-23 14,13 24-12,-1 0 0,1 1 1,0-1-1,-1 0 0,0 0 0,1 1 0,-1-1 0,0 1 1,-1 0-1,1 0 0,-4-4 0,5 6-2,-6-7 0,7 7 0,0 0 0,0 0 0,0 0 0,0 0 0,-1 0 0,1-1 0,0 1 0,0 0 0,0 0 0,0 0 0,0 0 0,-1-1 0,1 1 0,0 0 0,0 0 0,0-1 0,0 1 0,0 0 0,0 0 0,0 0 0,0-1 0,0 1 0,0 0 0,0 0 0,0-1 0,0 1 0,0 0 0,0 0 0,0 0 0,0-1 0,0 1 0,0 0 0,0 0 0,1 0 0,-1-1 0,0 1 0,0 0 0,0 0 0,0 0 0,1-1 0,-20-29 0,20 27 0,-1 2 0,0 1 0,0-1 0,0 1 0,0-1 0,0 0 0,0 1 0,0-1 0,0 0 0,0 1 0,0-1 0,0 1 0,0-1 0,0 0 0,-1 1 0,1-1 0,0 1 0,0-1 0,-1 1 0,1-1 0,0 1 0,-1-1 0,1 1 0,-1-1 0,1 1 0,0-1 0,-1 1 0,1 0 0,-1-1 0,1 1 0,-1 0 0,1-1 0,-1 1 0,0 0 0,1 0 0,-1-1 0,0 1 0,1 0 0,-1-1 0,1 1 1,0 0-1,-1-1 0,1 1 0,-1-1 0,1 1 0,0 0 0,0-1 1,-1 1-1,1-1 0,0 1 0,0-1 0,-1 1 0,1-1 0,0 1 0,0-1 1,0 1-1,0-1 0,0 1 0,0-1 0,0 1 0,0-1 0,0 0 1,0 0-1,0 0 0,0 0 0,0 0 0,-1 0 1,1 0-1,0 0 0,0 0 0,-1 0 1,1 0-1,0 0 0,-1 0 0,1 1 0,-1-1 1,0 0-1,1 0 0,-1 0 0,0 1 1,1-1-1,-2-1 0,1 1 0,-1 0 0,1 0 0,0 0 0,0 0 0,0 0 0,0 0 0,0-1 0,0 1 0,0 0 0,0-1 0,-1-2 0,-10-16 0,9 12-3,3 7 3,0 0 0,0 0 0,0 0-1,-1 1 1,1-1 0,0 0 0,0 0-1,-1 0 1,1 1 0,-1-1 0,1 0-1,-1 1 1,1-1 0,-1 0 0,1 1-1,-1-1 1,1 1 0,-1-1 0,0 1-1,1-1 1,-2 0 0,0-1-1,-1-1 1,1 0-1,0 0 1,1 0-1,-1 0 1,0 0-1,1 0 0,0 0 1,0 0-1,0-1 1,0 1-1,0 0 1,0-5-1,1 7 1,-1 0 0,1 0 0,0 0 0,-1 0 0,1 0 0,-1 0 0,0 0 0,1 1 0,-1-1 0,0 0 0,0 0 0,1 1 0,-1-1 0,-2-1 0,-2-4 0,10 4 0,-5 0 0,0 0 0,-1-1 0,1 1 0,-1 0 0,1 0 0,-1-1 0,0 1 0,-2-4 0,-21-38 7,10 15-6,6 7 2,8 18-3,-2 0 1,1 0 0,0 0-1,-1 0 1,0 1 0,0-1-1,-3-4 1,3 4-1,-1-1 1,1 1-1,-1-1 1,1 1-1,1-1 1,-3-5-1,-6-18 20,4 21-19,5 6-1,1 1 0,-1 0 0,1-1 0,-1 1 0,1-1 0,-1 1 0,1-1 0,0 1 1,-1-1-1,1 1 0,0-1 0,-1 1 0,1-1 0,0 1 0,0-1 0,0 1 0,-1-1 0,1 0 0,0 1 0,0-1 0,0 1 0,0-1 0,0 0 0,0 1 0,0-1 0,0 0 1,0 0-1,0 0 0,0 1 0,0-1 0,-1 0 0,1 1 1,0-1-1,0 1 0,-1-1 0,1 0 0,0 1 1,-1-1-1,1 1 0,-1-1 0,1 1 0,-1-1 1,1 1-1,-1-1 0,1 1 0,-1-1 0,1 1 1,-2-1-1,2 1 0,-1-1 0,0 1 0,0-1 0,0 0 0,1 1 1,-1-1-1,0 0 0,1 0 0,-1 0 0,1 1 0,-1-1 0,1 0 1,-1 0-1,1 0 0,-1-1 0,1-1 0,-1 1 1,0-1-1,0 0 0,0 1 1,0 0-1,0-1 0,0 1 1,-1 0-1,1-1 0,-1 1 1,1 0-1,-1 0 1,-4-3-1,3 2 0,1 0 1,-1 0-1,1 0 1,-1-1-1,1 1 1,-2-4-1,1 0 2,-1 0 1,0 0-1,0 0 0,-9-10 1,6 9 0,1 0 0,1 0 0,-10-18 0,-3-3 1,16 26-4,-1 0 1,1 0-1,0 0 1,1 0-1,-1 0 1,0 0-1,-1-6 1,-13-17-9,-21-98-39,30 101 67,-6-27 0,12 43-14,-13-27 10,11 29-12,1 1 0,0-1 0,0 1 0,1-1 0,-3-9 0,2 8-2,0 0 0,0 1 1,0 0-1,-1-1 0,-4-6 1,-2-3 0,2-2-3,5 13 0,1 0 0,0 1 0,-1-1 0,0 1 0,0-1 0,0 1 0,0 0 0,0 0 0,-1 0 0,-2-3 0,4 5 0,1 1 0,-1 0 0,1-1 0,-1 1 0,1 0 0,-1-1 0,1 1 0,0-1 0,-1 1 0,1-1 0,-1 1 0,1-1 0,0 1 0,0-1 0,-1 1 0,1-1 0,0 1 0,0-1 0,0 0 0,0 1 0,-1-1 0,1 1 0,0-1 0,0 1 0,0-1 0,0 0 0,0 1 0,1-1 0,-1 1 0,0-1 0,0 0 0,0 0 0,1 1 0,-1-1 0,0 1 0,0-1 0,0 1 0,0 0 0,0-1 0,0 1 0,0-1 0,0 1 0,0-1 0,0 1 0,0 0 1,0-1-1,0 1 0,0-1 0,0 1 0,0 0 0,0-1 0,0 1 0,-1-1 0,1 1 0,0 0 0,0-1 0,-1 0 0,-2-2 1,1 0 0,-1 0-1,1-1 1,0 1 0,0-1-1,-2-5 1,-10-15 1,13 22-2,0 0 0,0 0 0,1 0 0,-1 0 0,0 0 0,1 0 0,0 0 0,-1-4 0,-2-10 0,3 8 0,-3 1 0,-6-7 0,8 11 0,0 0 0,-1 1 0,1-1 0,-1 0 1,0 1-1,0 0 0,0-1 0,-4-2 0,4 3 1,1 0-1,-1 0 1,1 0-1,0-1 1,-1 1-1,1 0 1,0 0-1,0-1 1,1 1-1,-1 0 0,0-1 1,1 1-1,-1-1 1,1 1-1,0-1 1,0-3-1,0 3-1,0 0 0,-1 0 0,1-1 0,-1 1-1,0 0 1,0 0 0,0 0 0,-3-5 0,2 2-11,0 1 1,0 0 0,1-1-1,-1 1 1,1-1-1,0-7 1,-1 2 5,-4-31 5,5 28 2,-1 1 0,0-1 0,-1 1 0,-1 0 0,0 0 0,-7-14 0,6 11 8,5 14-6,0 0 0,-1 0-1,1 1 1,-1-1 0,1 0-1,-1 1 1,0-1 0,1 1-1,-1-1 1,0 1-1,0-1 1,0 1 0,0 0-1,-2-2 1,-12-30 45,9 22-35,-4-4-2,9 14-9,0-1 0,0 1 0,-1-1 0,1 0-1,0 0 1,1 0 0,-1 1 0,0-1 0,0 0 0,1 0 0,-1-3 0,-8-17 15,8 20-17,-1 0 0,1 0 0,-1-1 0,1 1 0,0 0 0,0-1 0,0 1 0,0-1 0,0 1 0,0-1 0,1 1 0,-1-5 0,1 5 0,-1 1 1,1-1-1,-1 1 0,1-1 1,-1 1-1,1 0 0,-1-1 0,0 1 1,0 0-1,0 0 0,-1-2 1,1 1-1,0 1 0,0 0 1,0-1-1,0 0 0,0 1 1,0-1-1,0 1 0,1-1 1,-1 0-1,1 0 0,-1 1 1,1-3-1,-1 0 1,1 0-1,-1-1 1,1 1-1,-1 0 1,0 0 0,-3-6-1,-2-18 4,1 11 7,-1-7 2,8 3-1834,-1 11 3677,0 2-835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5:15.758"/>
    </inkml:context>
    <inkml:brush xml:id="br0">
      <inkml:brushProperty name="width" value="0.2" units="cm"/>
      <inkml:brushProperty name="height" value="0.2" units="cm"/>
      <inkml:brushProperty name="color" value="#FFFFFF"/>
    </inkml:brush>
  </inkml:definitions>
  <inkml:trace contextRef="#ctx0" brushRef="#br0">1 2376 3353,'2'-5'6632,"26"5"-6603,62-9 975,-48 3-954,-34 4-26,1 0 0,0 0 1,10 1-1,6-1 188,-20 1-171,0 0 0,0 1 0,0 0 1,-1 0-1,1 0 0,9 2 0,-11-2-38,-1 0-1,1 1 1,-1-1 0,1 0-1,-1 0 1,1-1-1,4 0 1,-5 1-1,0-1 0,0 1 0,0 0 0,0 0 0,0 0 1,0 0-1,1 0 0,-1 0 0,0 0 0,0 1 0,0-1 0,3 2 0,-3-1 16,-1-1 0,1 0 0,0 1 0,-1-1 0,1 0 0,-1 0-1,1 0 1,-1 0 0,1-1 0,-1 1 0,1 0 0,-1-1 0,1 1 0,-1-1 0,1 1 0,2-2-1,21-4 454,7 12-394,-29-5-74,1 0 1,-1 0-1,1 0 1,-1-1-1,1 1 1,0-1-1,0 0 1,5 0-1,-8 0 3,0 0-1,-1 0 1,1 0 0,-1 0-1,1 0 1,-1 0-1,1 0 1,-1 0 0,1 0-1,-1-1 1,1 1-1,-1 0 1,1 0 0,-1-1-1,1 1 1,-1 0 0,0 0-1,1-1 1,-1 1-1,1 0 1,-1-1 0,0 1-1,1-1 1,-1 1 0,0 0-1,1-2 1,-1 2 5,0 0-1,0 0 1,0 0 0,0 0 0,0 0-1,1-1 1,-1 1 0,0 0 0,0 0-1,0 0 1,0 0 0,0 0 0,0 0-1,1 0 1,-1 0 0,0 0 0,0 0 0,0-1-1,0 1 1,0 0 0,1 0 0,-1 0-1,0 0 1,0 0 0,0 0 0,0 0-1,0 0 1,1 0 0,-1 0 0,0 0-1,0 0 1,0 0 0,0 0 0,1 1-1,-1-1 1,0 0 0,0 0 0,0 0 0,0 0-1,0 0 1,0 0 0,1 0 0,-1 0-1,0 0 1,0 1 0,37-1 514,-31-7-483,8 7-26,-13 0-14,0 0 1,0 1-1,0-1 0,0 0 0,0 0 1,0 0-1,1 0 0,-1-1 1,0 1-1,0 0 0,0 0 0,0-1 1,0 1-1,0 0 0,0-1 0,0 1 1,1-2-1,2 1 0,-1 0 0,1 0 0,0 0 0,0 0 0,0 1 0,0 0 0,0 0 0,0 0 0,0 0 0,0 0 0,6 2 0,0 2 8,-10-4-9,1 1 0,0-1 0,-1 0 0,1 1 0,-1-1 0,1 0 0,-1 0 0,1 1 0,0-1 0,-1 0 0,1 0 0,-1 0 0,1 0 0,0 0 0,-1 0 1,1 0-1,0 0 0,-1 0 0,1 0 0,-1 0 0,1-1 0,0 1 0,-1 0 0,1 0 0,-1 0 0,1-1 0,0 1 0,0-1 0,1 0 46,1 1 0,0-1 1,-1 1-1,1-1 0,0 1 0,0 0 0,-1 0 1,6 1-1,23-2 502,-14-1-475,-15 2-72,0 0 1,-1-1-1,1 1 1,0 0 0,0 0-1,-1-1 1,1 1-1,0-1 1,-1 1 0,1-1-1,0 0 1,1-1 0,-2 2-1,1-1 1,0 1-1,-1 0 1,1-1 0,0 1-1,-1 0 1,1 0-1,0 0 1,0 0 0,-1 1-1,4 0 1,9 0 19,44-16 59,-28 13-46,9-1 9,-20-2-44,-14 3 5,0 0 0,0 1 1,0 0-1,1 0 0,-1 0 0,0 0 0,11 1 0,15-2 20,-27 2-21,0-1 0,0 1 0,0-1 0,0 1 1,0 0-1,7 2 0,-9-2-3,0 0 0,-1 0 0,1 0 1,0 0-1,-1 0 0,1 0 0,0-1 0,-1 1 1,1-1-1,0 1 0,-1-1 0,1 1 1,-1-1-1,1 0 0,-1 0 0,1 0 1,1-2-1,-1 2 0,-1 0 1,1 0-1,0 0 1,-1 0-1,1 0 1,0 1-1,0-1 0,-1 0 1,1 1-1,0-1 1,0 1-1,0 0 1,2 0-1,5 0 63,0 0 0,-1-1 0,1 0-1,0 0 1,-1-1 0,1 0 0,-1 0-1,0-1 1,0 0 0,15-8 0,-21 10-32,0 0 1,-1 1 0,1-1 0,0 1-1,0-1 1,0 1 0,0 0-1,0-1 1,0 1 0,3 0-1,-3 1-26,0-1 0,0 0 0,0 0 0,0-1-1,0 1 1,0 0 0,0-1 0,0 1-1,0-1 1,-1 0 0,1 1 0,2-2 0,49-18 64,-47 16-64,2-1 0,0 1-1,-1 0 0,1 0 0,1 0 1,-1 1-1,0 1 0,13-3 0,-11 3 1,0-1 0,-1 1 1,0-2-1,0 1 0,0-1 0,0 0 0,15-11 0,15-6 63,20-18 707,-13 9-636,-32 21-118,0 0-1,20-10 1,11-5 3,-33 17-5,0 0 0,1 0 0,20-6 0,-13 2 45,4-1 29,64-20 209,-80 30-299,-4 1-1,0-1-1,1 1 1,-1-1-1,0 1 0,0-1 1,0-1-1,4-1 1,-5-1-3,-2 4 0,-1 1 0,1-1 0,-1 0 0,1 1 0,-1-1 0,1 1 0,0-1 0,-1 1 0,1-1 0,0 1 0,-1-1 0,1 1 0,0-1 0,0 1 0,-1 0 0,3-1 0,13-7 2,-13 7-1,-1 0 0,1-1-1,0 1 1,0 0 0,-1 0 0,1 1-1,5-1 1,-8 0-1,0 1 0,1 0 0,-1 0 0,0 0 0,1 0 0,-1 0 0,0 0 0,0 0 0,1-1 0,-1 1 0,0 0 0,0 0 0,1 0 0,-1-1 0,0 1 0,0 0 0,1 0 0,-1-1 0,0 1 0,0 0 0,0 0 0,0-1 0,1 1 0,-1 0 0,0-1 0,0 1 0,0 0 0,0-1 0,0 0 0,4-5 0,9-1 0,1 2 0,24-8-1,-26 10 3,0-1-1,0-1 1,0 0-1,12-7 1,-16 7 1,1 1 0,-1 0 0,10-3 0,-10 4 0,-1 0-1,0 0 1,1-1-1,8-6 1,-11 7-1,1 0 0,0 1 0,0 0 0,-1-1 0,9 0 0,-3 0 1,-7 2-1,1-1 0,-1 1 0,0-1 0,0 0 0,0 0 0,0-1 0,0 1 0,-1-1 1,1 1-1,-1-1 0,6-6 0,-7 7-1,-1 1-1,1 0 1,0-1 0,0 1 0,0 0 0,0 0-1,0 0 1,0 1 0,4-2 0,-4 1 0,1 1-1,-1-1 1,0 0 0,0 0 0,0 0 0,0 0-1,0-1 1,0 1 0,3-3 0,-2 2-1,-1 0 0,1 1 0,-1-1 0,1 1 0,-1 0 0,1-1 0,5 0 0,13-8 8,-4 4-8,-16 6 0,0-1 0,1 1 0,-1 0 0,0-1 0,1 1 0,-1-1 1,0 0-1,1 1 0,-1-1 0,0 0 0,0 0 0,0 0 0,2-1 0,5-4 2,0-1 0,1 2 0,0-1 0,0 1-1,1 1 1,0-1 0,18-4 0,5-6 15,-28 12-7,0 0 0,0 1 0,1-1 0,-1 1 0,1 1 1,-1-1-1,1 1 0,6-1 0,-12 2 0,1 0-1,0 0 1,-1 0 0,1 0-1,0 0 1,-1 0 0,1 0 0,0 0-1,-1 0 1,1-1 0,-1 1-1,1 0 1,0 0 0,-1-1-1,1 1 1,-1 0 0,1-1 0,-1 1-1,1 0 1,-1-1 0,1 1-1,-1-1 1,1 1 0,-1-1-1,0 1 1,1-1 0,-1 1 0,0-1-1,1 0 1,-1 1 0,0-1-1,0 1 1,1-1 0,-1 0-1,0 1 1,0-1 0,0 0 0,0 1-1,0-1 1,0 0 0,0 1-1,0-1 1,0 0 0,0 0 2,0 0 1,0 0 0,0 1 0,1-1-1,-1 0 1,0 0 0,1 1-1,-1-1 1,1 0 0,-1 1-1,0-1 1,1 0 0,0 1 0,-1-1-1,1 1 1,-1-1 0,1 0-1,0 1 1,-1 0 0,1-1 0,0 1-1,0-1 1,-1 1 0,1 0-1,0 0 1,0-1 0,-1 1 0,1 0-1,0 0 1,0 0 0,0 0-1,-1 0 1,3 0 0,6-3 27,23-34 35,15-11-37,-45 46-36,0-1 0,0 1 0,0-1 0,0 0 0,-1 1 0,1-1 0,-1 0 0,0 0 0,2-5 0,-3 5-1,1 1 1,0-1-1,0 0 1,0 1-1,1-1 1,-1 0-1,0 1 0,1 0 1,0-1-1,0 1 1,0 0-1,0 0 1,3-3-1,0 2 0,0 0 0,-1 0 0,1-1-1,-1 1 1,1-1 0,-1 0 0,-1-1 0,1 1-1,6-9 1,-4 2-1,-5 10 0,0 0 0,-1 1 0,1-1 0,-1 0 0,1 0 0,-1 0 0,1 0 0,-1 1 0,1-1 0,-1 0 0,0 0 0,0 0 0,1 0 0,-1 0 0,0 0 0,0 0 0,0-1 0,1 0 0,0 0 0,1 0 0,-1 1 0,0-1 0,1 0 0,0 1 0,-1-1 0,1 1 0,0-1 0,-1 1 0,1 0 0,4-2 0,11-10 0,29-34 0,-14 20 6,-17 15-4,77-57 6,-84 63-10,0 1 0,1 0 0,10-5 0,10-5 2,53-36 8,-69 43-8,-10 5 0,0 1 0,1-1 0,-1 1 0,1 0 0,0 0-1,-1 0 1,1 0 0,0 1 0,0 0 0,7-2 0,-8 2 0,0 0 0,0 0 0,0 0 0,0 0 0,0 0 0,0-1 0,-1 1 0,1-1 0,-1 0 0,1 0 0,3-4 0,20-11 1,-5 8-1,30-19-1,-45 25 1,35-24-7,-40 27 7,2-1 0,0 0 0,0 0 0,0-1 0,0 1 0,0-1 0,0 1 0,0-1 0,-1 0 0,1 0 0,0-1 0,-1 1 0,0 0 0,0-1 0,1 1 0,1-5 0,-4 6 0,1 0 0,-1-1 0,0 1 0,1 0 0,0 0 0,-1-1 0,1 1 0,0 0 0,0 0 0,-1 0 0,1 0 0,0 0 0,0 0 0,0 0 0,0 0 0,1 0 0,-1 1 0,0-1 0,0 0 0,0 1 0,1-1 0,-1 1 0,0-1 0,0 1 0,1 0 0,-1-1 0,0 1 0,1 0 0,2 0 0,-1-1 0,-1 1 0,-1 0 0,1 0 0,0 0 0,0 0 0,-1-1 0,1 1 0,0-1 0,0 1 0,-1-1 0,1 0 0,0 0 0,-1 1 0,1-1 0,-1 0 0,0-1 0,1 1 0,-1 0 0,0 0 0,1 0 0,-1-1 0,2-2 0,-1 1 0,1 0 0,0 0 0,0 0 0,0 0 0,0 1 0,0-1 0,0 1 0,1 0 0,-1 0 0,1 0 0,0 1 0,0-1 0,5-1 0,-5 1 0,0 0 0,0 0 0,0 0 0,-1 0 0,1-1 0,-1 0 0,1 1 0,-1-1 0,0 0 0,-1-1 0,1 1 0,0-1 0,-1 1 0,3-6 0,-4 7 0,2-1 1,0 1 0,-1-1-1,1 1 1,0 0 0,0-1 0,1 1-1,3-2 1,22-16 1,-23 14-2,0 0 0,0 0 0,0 1 0,1 0 0,0 0 0,8-4 0,-1-7 0,-1 0 0,-10 13 0,6-5 2,1 0 0,-2-1 0,16-19 0,-20 22-2,0 1 0,1 0 1,0 0-1,0 0 0,7-5 0,-6 6-2,-1-1 0,0 1 1,0-1-1,8-11 0,-10 12 3,1 0 0,-1 1 0,1-1 0,0 1-1,0 0 1,8-5 0,14-12 1,29-25-3,-16 14 10,-33 26-5,0 0 1,0 1-1,1 0 0,-1 0 0,10-4 1,0-10 65,-3 7-30,6-4 8,-18 15-47,-1 0-1,1-1 1,0 1-1,0-1 1,-1 1-1,1-1 1,0 0-1,-1 1 0,1-1 1,-1 0-1,1 1 1,-1-1-1,1 0 1,-1 1-1,1-1 1,-1 0-1,0 0 1,1 0-1,-1 0 1,0 1-1,0-2 0,1 1 1,-1 0 0,0 0-1,0 0 1,0 1 0,1-1-1,-1 0 1,0 0 0,1 1-1,-1-1 1,1 0 0,-1 0-1,1 1 1,-1-1 0,1 1-1,-1-1 1,1 0 0,0 1-1,-1-1 1,1 1 0,1-1-1,2-1 2,0 0-1,0 0 1,0 0 0,-1-1-1,1 0 1,-1 1-1,1-1 1,-1 0 0,4-6-1,-6 9-1,-1-1 1,0 0-1,1 0 0,-1 0 0,0 0 0,1 1 1,-1-1-1,1 0 0,-1 0 0,1 1 0,0-1 0,-1 0 1,1 1-1,0-1 0,-1 1 0,1-1 0,0 1 1,0-1-1,1 0 0,-1 1 0,0-1 1,0 1-1,0-1 0,0 0 0,0 0 1,0 0-1,0 0 0,0 0 0,0 0 1,0 0-1,-1 0 0,1 0 0,0 0 1,-1 0-1,1 0 0,0-2 0,0 2 0,-1-1 0,1 1 0,-1 0 0,1 0 0,0 0 0,0 0 0,-1 0 0,1 0 0,0 0 0,0 1 0,0-1 0,0 0 0,0 0 0,0 1 0,0-1 0,2 0 0,12-12 0,-15 12 0,1 1 0,-1-1 0,1 0 0,0 0 0,0 0 0,-1 1 0,1-1 0,0 0 0,0 1 0,0-1 0,0 1 0,0-1 0,0 1 1,0-1-1,0 1 0,1-1 0,-1 1-1,-1 0 1,1 0 0,0 0 0,0-1 0,-1 1 0,1 0 0,0-1 0,0 1 0,-1-1 0,1 1 0,-1-1 0,1 1-1,0-1 1,-1 1 0,1-1 0,-1 0 0,1 1 0,0-2 0,28-21-7,-16 12 11,-2 2 0,-11 9-4,1 0 0,-1 0 0,0 0 1,0 0-1,0 0 0,0 0 0,0 0 0,0 0 0,1 0 0,-1 0 0,0 0 0,0 0 0,0 0 0,0-1 0,0 1 0,0 0 0,1 0 0,-1 0 1,0 0-1,0 0 0,0 0 0,0-1 0,0 1 0,0 0 0,0 0 0,0 0 0,0 0 0,0 0 0,0-1 0,0 1 0,0 0 0,0 0 0,0 0 1,0 0-1,0-1 0,0 1 0,0 0 0,0 0 0,0 0 0,0 0 0,0-1 0,0 1 0,0-1 0,0 1 0,0 0 1,0-1-1,0 1 0,0-1 0,0 1 0,0 0 0,0-1 0,1 1 0,-1-1 1,0 1-1,0 0 0,0-1 0,1 1 0,-1 0 0,0-1 0,0 1 0,1 0 1,-1-1-1,0 1 0,1 0 0,-1 0 0,0-1 0,1 1 0,-1 0 0,0 0 1,1 0-1,-1 0 0,0-1 0,1 1 0,-1 0 0,1 0 0,-1 0 0,0 0 0,1 0 1,-1 0-1,1 0 0,-1 0 0,1 0 0,0 0 0,0 0 0,0-1 0,0 1 0,0-1 0,1 1 0,-1-1 0,0 0 0,0 0 0,0 0 0,0 1 0,0-1 0,0 0 0,0 0 0,0 0 0,-1 0 0,1-1 0,0 1 0,-1 0 0,1 0 0,0 0 0,-1-1 0,0 1 0,1 0 0,0-3 0,1-2 0,-2 5-1,1 0 0,-1 0 0,1 1 0,-1-1 0,1 0 0,-1 1 0,1-1 0,0 0 0,-1 1 0,1-1 0,0 1 0,0-1 0,-1 1 0,1-1 0,0 1 0,0-1 0,0 1 0,0 0 0,0 0 0,-1-1 0,1 1 0,0 0 0,0 0 0,2 0 0,3-2-6,1-8 14,-7 10-8,0 0 0,0 1 1,0-1-1,0 0 0,0 0 0,0 0 0,0 0 1,0 0-1,0 0 0,0 1 0,1-1 1,-1 0-1,0 0 0,0 0 0,0 0 1,0 0-1,0 0 0,0 0 0,0 0 0,0 0 1,1 0-1,-1 1 0,0-1 0,0 0 1,0 0-1,0 0 0,0 0 0,0 0 0,1 0 1,-1 0-1,0 0 0,0 0 0,0 0 1,0 0-1,0 0 0,1 0 0,-1 0 1,0 0-1,0 0 0,0 0 0,0 0 0,0-1 1,0 1-1,1 0 0,-1 0 0,0 0 1,0 0-1,0 0 0,0 0 0,0 0 0,0 0 1,0 0-1,1 0 0,-1-1 0,0 1 1,0 0-1,0 0 0,0 0 0,0 0 0,0 0 1,0 0-1,0-1 0,0 1 0,0 0 1,0 0-1,0 0 0,0 0 0,0-1 1,-3-3-110,11 4-695,8 30-4595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5:21.268"/>
    </inkml:context>
    <inkml:brush xml:id="br0">
      <inkml:brushProperty name="width" value="0.2" units="cm"/>
      <inkml:brushProperty name="height" value="0.2" units="cm"/>
      <inkml:brushProperty name="color" value="#FFFFFF"/>
    </inkml:brush>
  </inkml:definitions>
  <inkml:trace contextRef="#ctx0" brushRef="#br0">397 1655 2320,'-28'-4'2651,"-35"1"-1,53 3-2536,0 1-1,1 0 1,-1 0-1,0 1 0,1 1 1,-1-1-1,-11 6 0,9-2 685,27-5-506,66-11-205,106-25 0,76-35 118,-21 5-22,-228 61-153,-6 2 19,0 0 0,0 1 0,0-1-1,10 1 1,-25 9 449,-98 14-41,-211 44-375,172-39-65,-31-2 60,174-25-40,11 0-103,30-1 65,0-2 0,51-10 0,75-26 76,-102 23-38,68-27 41,-64 18-41,-39 12 74,-29 13-83,-16 5 22,-28 9 10,-65 13 0,37-10-44,-452 73 91,496-86-80,12-2 92,0 0 0,-1 0 0,1-2 1,-25-2-1,29-2 237,12-2-79,14-5-89,-10 9-258,1-1 62,0 0 1,0 1 0,0 0 0,1 0 0,-1 0-1,0 1 1,1 0 0,8-1 0,49 0-29,-38 2 26,701-33-13,-669 31 32,-37 2 7,0-1-1,0-1 0,22-5 1,-50 7 21,0 0 1,0 0-1,-14-2 1,-9-1 5,-293 10-10,80 2-35,-113-5 34,277-14-81,78 8-132,5-1 114,8-1 43,694-43-54,-297 54 77,-27 1 1,-346-11 7,0-1-1,49-12 1,38-4 45,-100 17-31,-1-1-1,-1 0 1,1-2 0,39-16 0,-55 20-37,9-5 377,-36 1-58,-15 1-357,0 1 1,0 2-1,0 1 1,-39 6-1,-146 27-333,146-18 346,-91 7 41,88-13 11,-100-1 1,162-10-77,16 2-55,10 2-8,-6-1 126,1-1 0,-1 1-1,1-1 1,-1 1-1,1-1 1,-1 0 0,0 0-1,7-3 1,4-2 2,6 0 1,101-33 18,182-85 0,-169 53-13,149-68 12,-199 105-14,188-68 23,-256 98-64,-16 4 31,0 0 1,0 0 0,0 0-1,0 0 1,0 0-1,-1 0 1,1 0 0,0 0-1,0 0 1,0 0 0,0 0-1,0 0 1,0 0 0,0 0-1,0 0 1,0 1-1,0-1 1,0 0 0,0 0-1,0 0 1,0 0 0,0 0-1,0 0 1,0 0-1,0 0 1,0 0 0,0 0-1,0 0 1,0 0 0,0 0-1,0 0 1,0 0 0,0 0-1,0 1 1,0-1-1,0 0 1,0 0 0,0 0-1,0 0 1,0 0 0,0 0-1,0 0 1,0 0-1,0 0 1,0 0 0,0 0-1,0 0 1,0 0 0,0 0-1,0 0 1,0 0-1,0 1 1,0-1 0,0 0-1,-25 13-304,-203 114 323,66-33 0,147-86-12,-334 186 24,272-151-26,-28 18-9,99-57 0,1 0-1,0 1 1,0-1 0,0 1 0,1 0-1,-7 9 1,11-14 5,-1 0 0,1 1 0,0-1 1,0 0-1,0 0 0,-1 0 0,1 1 0,0-1 0,0 0 0,0 1 0,0-1 0,0 0 1,0 0-1,-1 1 0,1-1 0,0 0 0,0 1 0,0-1 0,0 0 0,0 0 1,0 1-1,0-1 0,0 0 0,0 1 0,0-1 0,1 0 0,-1 1 0,0-1 0,0 0 1,0 0-1,0 1 0,0-1 0,0 0 0,1 1 0,11 2-131,15-6 46,-27 3 91,39-10 28,0-1 0,-1-2-1,42-21 1,-41 18-17,95-45 39,228-140 0,-253 134-38,167-74 0,-229 122 21,0 2 0,1 2 1,60-10-1,-149 36 69,-74 33-1,56-17-78,-94 60 0,-47 51 0,8-5-14,183-128-11,-8 6-1,-1 1 1,1 0-1,1 1 0,-21 21 0,37-34 0,0 0 0,-1 1 0,1-1 0,0 0 0,0 0 0,0 0 0,0 0 0,0 0-1,0 0 1,0 0 0,0 0 0,0 1 0,0-1 0,0 0 0,0 0 0,0 0 0,0 0 0,0 0-1,0 0 1,0 0 0,0 1 0,0-1 0,1 0 0,-1 0 0,0 0 0,0 0 0,0 0-1,0 0 1,0 0 0,0 0 0,0 0 0,0 0 0,0 1 0,0-1 0,0 0 0,0 0 0,1 0-1,-1 0 1,0 0 0,0 0 0,0 0 0,0 0 0,0 0 0,0 0 0,0 0 0,0 0-1,1 0 1,-1 0 0,0 0 0,0 0 0,0 0 0,0 0 0,0 0 0,0 0 0,0 0 0,1 0-1,-1 0 1,0 0 0,0 0 0,0 0 0,0 0 0,0 0 0,0 0 0,0-1 0,0 1-1,0 0 1,1 0 0,16-2-7,23-9 69,6-5-29,-1-3-1,-1-2 0,0-1 1,-2-2-1,-1-3 0,63-51 0,-1-4 10,3 4 0,164-91 0,92-44 34,-283 165-64,-30 24 20,-49 24-31,0 0 1,0 0-1,0 0 0,1 0 1,-1-1-1,0 1 0,0 0 1,0 0-1,1 0 0,-1 0 1,0 0-1,0 0 0,0 0 1,0 0-1,1 0 0,-1 0 1,0 0-1,0-1 1,0 1-1,0 0 0,0 0 1,0 0-1,1 0 0,-1 0 1,0-1-1,0 1 0,0 0 1,0 0-1,0 0 0,0 0 1,0-1-1,0 1 0,0 0 1,0 0-1,0 0 1,0-1-1,0 1 0,0 0 1,0 0-1,0 0 0,0-1 1,0 1-1,0 0 0,0 0 1,0 0-1,0 0 0,0-1 1,0 1-1,0 0 1,0 0-1,-1 0 0,1 0 1,0-1-1,0 1 0,0 0 1,0 0-1,0 0 0,0 0 1,-1 0-1,1 0 0,0 0 1,0-1-1,-1 1-4,0 0-1,1-1 1,-1 1-1,0 0 1,0 0-1,0 0 1,1 0-1,-1 0 1,0 0-1,0 0 1,1 0-1,-1 0 1,0 0-1,0 0 1,0 0-1,1 0 1,-1 1-1,0-1 1,-1 1-1,-135 75-74,3-1 133,44-31-29,-144 80-9,197-101-17,1 1-1,2 2 1,0 2 0,-34 36-1,41-37 10,11-12 7,-18 24 1,74-63 177,18-25-113,-14 11-45,47-31 0,66-28 6,61-43 0,-119 70-27,195-156 29,-147 88 42,-154 144-109,-2 0 0,1-1 0,0 1 0,-11 3 0,-22 14 6,-289 210 32,-56-15 59,264-153-56,-84 65 23,195-122-31,147-111 264,87-33-222,-125 80-42,149-114 0,-69 9 15,-113 98-7,144-107 0,-160 135 13,-40 28-31,-17 8-128,-18 8-80,-24 15 183,0 2 1,-79 57 0,-81 95 46,137-113-16,-27 24 16,-213 144 0,294-221-17,5-4 2,1 0-1,0 1 1,-20 18-1,30-20-116,12-9 60,13-7 51,24-14 29,204-109 57,-203 103-77,0-2 0,-2-2-1,44-42 1,64-80 4,106-91 9,-221 216-16,128-95 30,-147 111-13,-17 11-56,-10 9-115,-31 23 61,-40 33 136,-11 12-24,56-49-133,1 2-1,1 2 0,-38 44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5:25.492"/>
    </inkml:context>
    <inkml:brush xml:id="br0">
      <inkml:brushProperty name="width" value="0.2" units="cm"/>
      <inkml:brushProperty name="height" value="0.2" units="cm"/>
      <inkml:brushProperty name="color" value="#FFFFFF"/>
    </inkml:brush>
  </inkml:definitions>
  <inkml:trace contextRef="#ctx0" brushRef="#br0">1490 1351 3801,'43'-28'3029,"64"-58"0,-5 4-1442,99-49-280,-172 113-1082,-1-1 1,32-30-1,-5 4 14,-42 34-88,24-26 0,-29 28-72,1-1 0,0 1-1,1 1 1,0 0 0,13-9 0,-14 12-72,-1-1 0,0 0 0,14-14 0,12-9 6,128-99 582,-115 94-468,1 2 0,79-38-1,-120 66-121,0-1 0,0 1 0,11-11 0,-13 11-2,1-1-1,0 1 1,0 0 0,8-4 0,-4 2 0,1 0 1,-1-1 0,13-11-1,12-7 23,-21 14-12,0 0 0,0-1 0,12-15 0,-24 25-7,0 1 0,0-1 1,1 0-1,-1 1 1,0 0-1,1-1 0,-1 1 1,4-1-1,-4 1 29,1 0 0,-1 0 0,0 0 0,1 0 0,-1 0 0,0 0 0,0-1 0,0 1 0,0-1-1,0 0 1,0 1 0,-1-1 0,1 0 0,2-3 0,-1 0 35,1-1-1,0 1 1,0 0-1,8-7 1,1-1-41,30-29 5,-17 17-16,-21 21-16,-1 0 1,1 0-1,-1 0 0,0-1 1,0 0-1,-1 1 1,5-9-1,-5 7-3,0 1 0,1-1 1,-1 1-1,1 0 0,0 0 0,0 1 0,1-1 0,-1 1 0,8-5 1,15-9-1,-19 6-39,-10 18-114,0-1-1,0 0 1,-1 0-1,1 0 1,-5 5 0,-7 15 111,6-9 51,-1 0 0,0-1 0,-1 1 0,-1-2 0,-1 0 0,0 0 0,0-1-1,-26 21 1,-49 45 55,69-58-39,15-18-21,1 0 1,0 0-1,-1 0 0,0 0 0,0-1 0,0 1 0,0-1 1,0 1-1,0-1 0,-5 2 0,-3 2 11,-1 0 0,1 1 0,1 0 0,-1 0 0,-18 19-1,22-21-11,0 0-1,0 0 1,-1-1-1,0 0 1,0 0-1,-10 3 0,8-3 2,-1 0 1,1 1-1,-15 9 0,10-4 7,-2-1 0,1 0 0,-25 8 0,-22 10 9,-40 40-12,70-44 18,-47 25 0,68-41-22,-1 1 1,2 0 0,-18 15-1,20-15 0,0 0 0,-1-1 0,0 0 0,0 0 0,-13 5 0,19-10 2,0 0 0,0 0 0,0 1 0,0 0-1,0 0 1,-3 3 0,5-3-4,-1-1 1,1 0 0,-1 0-1,1 0 1,-1 0-1,0 0 1,0-1-1,0 1 1,0-1-1,0 0 1,0 0-1,-4 1 1,5-1-2,0-1 1,0 1 0,-1 0-1,1 0 1,0 0 0,0 0-1,0 1 1,0-1-1,0 1 1,0-1 0,0 1-1,1 0 1,-1-1 0,-2 5-1,3-4 0,-1-1 0,1 1 0,0 0 0,-1-1 0,0 1 0,1-1 0,-1 1 0,0-1 0,1 0-1,-1 0 1,0 0 0,0 0 0,0 0 0,0 0 0,0 0 0,-4 0 0,3 0 2,0 0 0,0 0 0,-1 0 0,1 1 0,0-1 0,0 1 0,0 0 0,1 0 0,-1 0 0,0 0 0,1 0 0,-5 5 0,5-4 4,-1-1 0,0 1 0,0-1 0,0 1 0,0-1 0,-1 0 0,-4 2-1,1-1 17,0 0-1,0 0 1,0 1-1,0 0 1,-10 8-1,7-5-13,-1 1 0,0-2 0,0 1 0,-1-2-1,0 1 1,0-2 0,-15 5 0,19-6 11,0-1 1,0 2-1,1-1 0,-14 9 1,-14 7 32,21-14-53,9-3 1,1-1 0,0 1 0,-1 0 0,1 0 0,0 1-1,-7 5 1,-80 56 23,56-35 11,30-27 2,-2 3 3,-2-2-53,9-3 12,-1 0 1,1 0-1,0 0 1,-1 0-1,1 0 1,0 0-1,-1 0 1,1 1-1,0-1 1,-1 0-1,1 0 1,0 0-1,0 0 1,-1 0-1,1 1 1,0-1-1,-1 0 1,1 0-1,0 0 1,0 1-1,-1-1 1,1 0-1,0 0 1,0 1-1,0-1 1,-1 0-1,1 1 1,0-1-1,0 0 1,0 0-1,0 1 1,0-1-1,0 1 1,-1 0-3,0 0 1,1 0 0,-1 0 0,0 0-1,0 0 1,0-1 0,1 1 0,-1 0-1,0-1 1,0 1 0,0 0 0,0-1-1,0 1 1,0-1 0,-1 1-1,1-1 1,0 0 0,0 1 0,0-1-1,0 0 1,-2 0 0,2 0 1,-1 0-1,1 1 1,0-1 0,-1 0-1,1 1 1,0-1 0,-1 1-1,1-1 1,0 1 0,0 0-1,-1 0 1,1-1 0,0 1 0,0 0-1,0 0 1,0 0 0,-1 2-1,0-1 2,1 0 0,0 0-1,-1 0 1,1 0 0,-1-1-1,0 1 1,1 0-1,-1-1 1,0 1 0,0-1-1,0 0 1,0 0 0,0 1-1,0-1 1,-4 1 0,-14 7-1,9 3 6,10-11-4,1 1 0,-1-1-1,0 0 1,0 0 0,0 0 0,0 0-1,0 0 1,0-1 0,0 1 0,0 0 0,-2 1-1,-4 1 2,1 1 0,0 0 0,0 0 0,0 0 0,-8 9 0,-18 12 21,-30 24 8,38-25 1,10-10-32,13-12 0,0 0 0,0-1 0,-1 1 0,1 0 0,0-1 0,-1 1 0,0-1 0,1 0 0,-1 0 0,-3 2 0,1 0 1,0 0 1,0 0 0,1 0 0,-1 0 0,1 1-1,-1 0 1,-3 5 0,4-5 6,0 1 1,0-2-1,-1 1 0,0 0 1,1-1-1,-1 1 0,0-1 1,-7 4-1,-18 13 253,10-5-126,-1 0-79,-10 6 11,27-19-66,0 0 1,1 0 0,-1 1-1,0-1 1,1 1 0,-1-1-1,-3 7 1,-15 13 10,1-5-8,17-13-4,0-1 1,-1 0-1,1 0 1,-1 0-1,-6 3 1,5-3 1,1 0 0,0 1 0,0-1 1,0 1-1,0 0 0,0 0 0,-3 6 1,-9 9 1,6-10-12,7-7 8,1 1 1,-1-1-1,1 0 0,0 1 1,0-1-1,0 1 0,0 0 1,-2 4-1,3-6 1,0 1 0,0-1 0,-1 0 1,1 1-1,0-1 0,0 0 0,-1 0 0,1 0 0,-1 0 0,1 0 1,-4 1-1,-9 9 6,12-9-5,0 0 0,0 1-1,0-1 1,-1 0-1,1 0 1,-1 0-1,1 0 1,-1 0 0,0-1-1,-4 3 1,3-2-2,1 0 0,1 0 0,-1 0 0,0 0 0,0 1 0,-4 4 0,-14 12 0,19-18 0,-1 0 1,0 1-1,1-1 0,-1 1 1,1 0-1,0-1 0,0 1 1,-1 1-1,1-1 1,-2 3-1,-4 4 2,-2-5 4,9-4-6,0 1 0,0-1 0,0 0 1,1 0-1,-1 0 0,0 0 0,1 1 0,-1-1 1,0 0-1,0 1 0,1-1 0,-1 0 0,0 1 0,1-1 1,-1 1-1,1-1 0,-1 1 0,1-1 0,-1 1 0,1 0 1,-1 0-1,-4 11-1,5-11 2,0 0-1,-1 0 0,1-1 1,0 1-1,0 0 1,-1-1-1,1 1 0,0 0 1,-1-1-1,1 1 1,0-1-1,-1 1 0,1 0 1,-1-1-1,1 1 1,-1-1-1,0 1 0,1-1 1,-1 0-1,1 1 1,-1-1-1,0 1 0,1-1 1,-2 0-1,-20 23-6,14-14 3,7-8 3,-1 1 0,1 0 0,-1-1 0,0 1 0,1-1 0,-1 1 0,0-1 0,0 0 0,0 0 0,0 0 0,0 0 0,0 0 0,-1 0 0,-1 0 0,1 1-3,1 1 1,-1-1-1,1 1 1,-1-1-1,1 1 0,0 0 1,0 0-1,0 0 1,1 0-1,-1 1 1,1-1-1,-2 6 0,2-9 4,1 1-1,0 0 0,0-1 1,-1 1-1,1-1 0,0 1 0,-1-1 1,1 1-1,-1-1 0,1 0 1,0 1-1,-1-1 0,1 1 0,-1-1 1,1 0-1,-1 1 0,0-1 0,1 0 1,-1 0-1,1 0 0,-1 1 1,1-1-1,-1 0 0,0 0 0,1 0 1,-1 0-1,1 0 0,-1 0 1,-1 0-1,2 0 0,-1 0 0,1 0 0,-1 0 1,1 0-1,-1 0 0,1 0 0,-1 0 0,1 0 1,-1 0-1,1 0 0,-1 0 0,0 0 0,1 0 1,-1 0-1,1 1 0,-1-1 0,1 0 0,0 0 1,-1 1-1,1-1 0,-1 0 0,1 1 0,-1-1 1,1 0-1,0 1 0,-1-1 0,1 1 0,0-1 0,-1 0 1,1 1-1,0-1 0,0 1 0,0-1 0,-1 1 1,1-1-1,0 1 0,0-1 0,0 1 0,0-1 1,0 1-1,0 0 0,0-1 0,0 1 0,0-1 1,0 1-1,0 0 0,0 0 0,0-1 0,0 1 0,-1-1-1,1 1 1,0-1 0,0 1 0,0-1 0,-1 1 0,1-1 0,0 1 0,-1-1 0,1 1 0,0-1 0,-1 1 0,1-1 0,-1 0 0,1 1 0,-1-1 0,1 1-1,-1-1 1,1 0 0,-1 0 0,1 1 0,-1-1 0,1 0 0,-1 0 0,1 0 0,-1 0 0,0 0 0,0 1 0,0-1 0,0 0-1,0 0 1,1 0 0,-1 1 0,0-1-1,0 0 1,0 1 0,1-1 0,-1 1-1,0-1 1,0 1 0,1-1 0,-1 1-1,0 0 1,1-1 0,-1 1 0,1 0-1,-1-1 1,1 1 0,-1 0 0,1 0-1,-1-1 1,1 3 0,-1-2-1,1 0 1,0 0-1,-1 0 1,1 0-1,0 0 1,-1 0-1,1 0 1,-1 0-1,0 0 1,1 0-1,-1 0 1,0-1 0,1 1-1,-1 0 1,0 0-1,0-1 1,-1 2-1,0-1 1,1 0 0,0 0 0,0 0 0,0 0 0,0-1 0,1 2 0,-1-1 0,0 0 1,0 0-1,1 0 0,-1 0 0,0 0 0,0 3 0,1-3 0,-1 0 0,1 0 0,0 0 0,-1 0 0,0 1 0,1-1 0,-1 0 0,1 0 0,-1-1 0,0 1 0,0 0 0,-1 1 0,1-1 0,1-1 0,-1 1 0,0 0 0,1-1 0,-1 1 0,1 0 0,-1-1 0,1 1 0,0 0 0,-1-1 0,1 1 0,0 0 0,-1 0 0,1 0 0,0-1 0,0 2 0,-1-1 0,1 0 0,0 0 0,-1 0 0,1 0 0,-1 0 0,1 0 0,-1 0 0,1 0 0,-1 0 0,1 0 0,-1 0 0,0-1 0,0 1 0,1 0 0,-1-1 0,0 1 0,0 0 0,0-1 0,0 1 0,0-1 0,0 1 0,0-1 0,0 1 1,-2-1-1,2 1-1,-1 0 0,0 0 0,0 0 0,1 0 0,-1 0 0,1 0 0,-1 0 1,1 0-1,-3 3 0,-20 23-44,21-25 42,0 1-1,-1 0 1,2 0 0,-1 0 0,0 1 0,1-1 0,-1 1-1,1-1 1,0 1 0,-2 7 0,1-3-1,-1-1 1,1 1-1,-1-1 0,0 1 1,-1-1-1,0-1 1,-5 7-1,3-5-3,2 0 0,-1 0 0,1 0 0,-8 17 0,-34 71-41,-1 1-48,4 1 4,14-38 49,-21 37 16,-3 6-1,39-66-984,2 2-1,1-1 0,2 1 0,-8 68 1,13-64 359</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6T10:55:39.485"/>
    </inkml:context>
    <inkml:brush xml:id="br0">
      <inkml:brushProperty name="width" value="0.2" units="cm"/>
      <inkml:brushProperty name="height" value="0.2" units="cm"/>
      <inkml:brushProperty name="color" value="#FFFFFF"/>
    </inkml:brush>
  </inkml:definitions>
  <inkml:trace contextRef="#ctx0" brushRef="#br0">1547 1055 8402,'7'-2'3059,"-19"1"-1142,-10-14-156,22 15-1754,0 0-1,0 0 1,0 0-1,0 0 0,0 0 1,0 0-1,0 0 1,0 0-1,0 0 1,1 0-1,-1 0 1,0 0-1,0 0 0,0 0 1,0 0-1,0 0 1,0 0-1,0-1 1,0 1-1,0 0 1,0 0-1,0 0 0,0 0 1,1 0-1,-1 0 1,0 0-1,0 0 1,0 0-1,0 0 1,0 0-1,0 0 0,0 0 1,0-1-1,0 1 1,0 0-1,0 0 1,0 0-1,0 0 1,0 0-1,0 0 0,0 0 1,0 0-1,0 0 1,0 0-1,0-1 1,0 1-1,0 0 1,0 0-1,0 0 0,0 0 1,0 0-1,0 0 1,0 0-1,-1 0 1,1 0-1,0 0 0,0 0 1,0 0-1,0-1 1,0 1-1,0 0 1,0 0-1,0 0 1,0 0-1,0 0 0,0 0 1,0 0-1,0 0 1,-1 0-1,1 0 0,1 0 0,-1 0 0,0 0 0,0 0 0,0 0 0,0 0 0,0 0 0,1 0 0,-1 0 0,0 0 0,0-1 0,0 1 0,0 0 0,0 0 0,0 0 0,1 0 0,-1 0-1,0 0 1,0 0 0,0-1 0,0 1 0,0 0 0,0 0 0,0 0 0,0 0 0,0 0 0,0-1 0,0 1 0,0 0 0,0 0 0,0 0 0,0 0 0,0 0 0,0-1 0,0 1 0,0 0 0,0 0 0,0 0 0,0 0 0,0 0 0,0-1-1,0 1 1,0 0 0,0 0 0,0 0 0,0 0 0,0 0 0,0 0 0,0-1 0,-1 1 0,1 0 0,0 0 0,0 0 0,0 0 0,0 0 0,0 0 0,0 0 0,-1 0 0,1 0 0,0-1 0,0 1 0,0 0 0,0 0 0,0 0-1,-1 0 1,0 0 14,-1-1 1,1 1-1,-1-1 0,1 1 0,-1-1 0,1 0 0,0 1 0,-1-1 0,1 0 0,0 0 0,0 0 0,0 0 0,-1 0 0,1-1 0,0 1 0,0 0 0,1 0 1,-1-1-1,0 1 0,0-1 0,1 1 0,-2-3 0,0 2-1,-1 0 1,1 0-1,-1 0 1,0 0-1,0 0 1,0 1-1,0-1 1,0 1-1,-6-2 1,-3-2 25,4 0-34,4 3 44,0 0 0,-1 0 0,1-1 0,0 0 0,1 0 0,-1 0-1,0 0 1,1 0 0,-4-6 0,6 9-48,1-1 0,-1 1 1,1 0-1,-1-1 0,1 1 0,-1-1 0,1 1 0,-1 0 1,0-1-1,1 1 0,-1 0 0,0 0 0,1-1 0,-1 1 1,0 0-1,1 0 0,-1 0 0,0 0 0,0 0 1,0 0-5,1 0 1,-1 0-1,1 0 1,-1 0-1,1 0 1,-1 0-1,1 0 1,-1-1 0,1 1-1,-1 0 1,1 0-1,-1 0 1,1 0-1,0-1 1,-1 1-1,1 0 1,-1 0 0,1-1-1,0 1 1,-1 0-1,1-1 1,0 1-1,-1 0 1,1-1-1,0 1 1,-1-1 0,1 1-1,0-1 1,0 1-1,0 0 1,-1-1-1,1 1 1,0-1 0,0 1-1,0-1 1,0 1-1,0-1 1,-1-1 9,0 0 1,0 0-1,0 0 0,-1 0 1,1 1-1,0-1 1,-1 0-1,0 1 0,1-1 1,-1 1-1,-3-2 1,-7-8 49,-22-29 26,26 32-34,-3-8 25,-2-1 25,11 15-101,1 1 0,-1-1-1,1 1 1,-1-1 0,1 1 0,0-1 0,0 0 0,0 0 0,0 0-1,0 0 1,0 1 0,1-1 0,-1 0 0,0 0 0,0-4 0,-15-10 20,6-6-22,-7 8 44,15 12-43,-7-13 22,9 14-24,0 1-1,0 0 1,0 0-1,0-1 1,-1 1-1,1 0 0,0 0 1,0 0-1,0-1 1,0 1-1,0 0 0,0 0 1,0 0-1,-1-1 1,1 1-1,0 0 1,0 0-1,0 0 0,-1 0 1,1 0-1,0-1 1,0 1-1,0 0 0,-1 0 1,1 0-1,0 0 1,0 0-1,0 0 1,-1 0-1,1 0 0,0 0 1,0 0-1,-1 0 1,1 0-1,0 0 0,0 0 1,-1 0-1,1 0 1,0 0-1,0 0 1,0 0-1,-1 0 0,1 0 1,0 0-1,0 1 1,-1-1-1,1 0 0,0 0 1,-12-19 32,9 19-26,1-2-7,-9-8 7,8 7-6,3 1-1,-13-12 16,-22-20 135,24 20-138,10 12-12,1 1 0,-1 0 1,0-1-1,0 1 0,0 0 0,0 0 0,0 0 0,0 0 1,0 0-1,0 0 0,0 0 0,0 0 0,-1 0 0,1 0 1,0 1-1,-3-2 0,-10-11 36,12 10-30,0 1-1,0 0 0,0 0 1,0 0-1,0 0 0,0 1 1,-4-3-1,3 3-4,0-1 0,1 1 1,-1-1-1,1 1 0,-1-1 1,1 0-1,-3-3 0,2 3 5,1-1-1,0 1 1,-1 0-1,0 1 1,1-1 0,-1 0-1,-5-1 1,5 1-4,0 0 1,0 1-1,-1-1 0,1 0 1,0-1-1,1 1 1,-4-3-1,2 1-1,0 0 0,-1 1 1,1 0-1,-1 0 0,0 0 0,-6-3 0,-2-7 15,11 11-15,1 0-1,-1 0 1,0 0-1,0 0 1,0 0-1,0 1 1,0-1-1,-4-1 1,-55-31-13,55 31 15,-14-17 26,18 16-28,2 3-1,-1 0-1,1 0 0,-1 0 0,1 0 1,-1 0-1,1 0 0,-1 0 0,0 0 1,0 0-1,1 0 0,-1 1 0,0-1 1,0 0-1,0 0 0,0 1 0,0-1 1,0 1-1,0-1 0,0 1 0,0-1 1,0 1-1,0 0 0,0-1 0,-2 1 1,-10-6 6,-19-17 113,19 15-84,3 3 13,0-1 0,0-1 0,0 0 0,-8-9 0,14 13-46,1 0 0,-1-1 1,0 1-1,0 0 0,0 1 0,0-1 0,-9-3 0,-20-16 55,20 12 3,-6-2 25,11 7-78,1 1 1,0-2 0,-13-10-1,3 6 13,14 9-17,0 0-1,-1-1 1,1 0-1,0 1 1,0-1-1,0 0 1,1 0-1,-1-1 1,-4-4-1,4 5 13,-1-1 0,1 1 0,0-1-1,-1 1 1,0 0 0,0 0 0,1 1 0,-1-1-1,-7-1 1,6 1 13,0 1-1,0-1 1,0 0-1,0-1 1,-6-3 0,-36-23 433,35 20-422,0 0-1,-1 1 0,-23-11 1,16 12-22,15 5-22,0 0-1,0 0 1,0 0 0,0 1-1,-1 0 1,1 0-1,0 0 1,-11 1-1,12-1-3,0 1-1,0 0 1,0-1-1,0 0 1,0 0-1,0 0 0,-6-2 1,-20-5-53,1 5-215,16 1-776,0 1-1,0 0 1,0 1 0,0 0 0,-14 3 0,18-1-31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6889"/>
          </a:xfrm>
          <a:prstGeom prst="rect">
            <a:avLst/>
          </a:prstGeom>
        </p:spPr>
        <p:txBody>
          <a:bodyPr vert="horz" lIns="91429" tIns="45714" rIns="91429" bIns="45714"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49689" y="1"/>
            <a:ext cx="2946400" cy="496889"/>
          </a:xfrm>
          <a:prstGeom prst="rect">
            <a:avLst/>
          </a:prstGeom>
        </p:spPr>
        <p:txBody>
          <a:bodyPr vert="horz" lIns="91429" tIns="45714" rIns="91429" bIns="45714" rtlCol="0"/>
          <a:lstStyle>
            <a:lvl1pPr algn="r" eaLnBrk="1" fontAlgn="auto" hangingPunct="1">
              <a:spcBef>
                <a:spcPts val="0"/>
              </a:spcBef>
              <a:spcAft>
                <a:spcPts val="0"/>
              </a:spcAft>
              <a:defRPr sz="1200">
                <a:latin typeface="+mn-lt"/>
                <a:cs typeface="+mn-cs"/>
              </a:defRPr>
            </a:lvl1pPr>
          </a:lstStyle>
          <a:p>
            <a:pPr>
              <a:defRPr/>
            </a:pPr>
            <a:fld id="{707F9DF2-695A-487C-8997-9A87CA55C02F}" type="datetimeFigureOut">
              <a:rPr lang="en-GB"/>
              <a:pPr>
                <a:defRPr/>
              </a:pPr>
              <a:t>16/04/2025</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29" tIns="45714" rIns="91429" bIns="45714" rtlCol="0" anchor="ctr"/>
          <a:lstStyle/>
          <a:p>
            <a:pPr lvl="0"/>
            <a:endParaRPr lang="en-GB" noProof="0"/>
          </a:p>
        </p:txBody>
      </p:sp>
      <p:sp>
        <p:nvSpPr>
          <p:cNvPr id="5" name="Notes Placeholder 4"/>
          <p:cNvSpPr>
            <a:spLocks noGrp="1"/>
          </p:cNvSpPr>
          <p:nvPr>
            <p:ph type="body" sz="quarter" idx="3"/>
          </p:nvPr>
        </p:nvSpPr>
        <p:spPr>
          <a:xfrm>
            <a:off x="679451" y="4714876"/>
            <a:ext cx="5438775" cy="4467225"/>
          </a:xfrm>
          <a:prstGeom prst="rect">
            <a:avLst/>
          </a:prstGeom>
        </p:spPr>
        <p:txBody>
          <a:bodyPr vert="horz" lIns="91429" tIns="45714" rIns="91429" bIns="4571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28164"/>
            <a:ext cx="2946400" cy="496887"/>
          </a:xfrm>
          <a:prstGeom prst="rect">
            <a:avLst/>
          </a:prstGeom>
        </p:spPr>
        <p:txBody>
          <a:bodyPr vert="horz" lIns="91429" tIns="45714" rIns="91429" bIns="45714"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49689" y="9428164"/>
            <a:ext cx="2946400" cy="496887"/>
          </a:xfrm>
          <a:prstGeom prst="rect">
            <a:avLst/>
          </a:prstGeom>
        </p:spPr>
        <p:txBody>
          <a:bodyPr vert="horz" wrap="square" lIns="91429" tIns="45714" rIns="91429" bIns="45714"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DE8C7E76-F791-42DC-A918-835BF67B5779}" type="slidenum">
              <a:rPr lang="en-GB" altLang="en-US"/>
              <a:pPr>
                <a:defRPr/>
              </a:pPr>
              <a:t>‹#›</a:t>
            </a:fld>
            <a:endParaRPr lang="en-GB" altLang="en-US"/>
          </a:p>
        </p:txBody>
      </p:sp>
    </p:spTree>
    <p:extLst>
      <p:ext uri="{BB962C8B-B14F-4D97-AF65-F5344CB8AC3E}">
        <p14:creationId xmlns:p14="http://schemas.microsoft.com/office/powerpoint/2010/main" val="6026243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E8C7E76-F791-42DC-A918-835BF67B5779}" type="slidenum">
              <a:rPr lang="en-GB" altLang="en-US" smtClean="0"/>
              <a:pPr>
                <a:defRPr/>
              </a:pPr>
              <a:t>1</a:t>
            </a:fld>
            <a:endParaRPr lang="en-GB" altLang="en-US"/>
          </a:p>
        </p:txBody>
      </p:sp>
    </p:spTree>
    <p:extLst>
      <p:ext uri="{BB962C8B-B14F-4D97-AF65-F5344CB8AC3E}">
        <p14:creationId xmlns:p14="http://schemas.microsoft.com/office/powerpoint/2010/main" val="3561794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E8C7E76-F791-42DC-A918-835BF67B5779}" type="slidenum">
              <a:rPr lang="en-GB" altLang="en-US" smtClean="0"/>
              <a:pPr>
                <a:defRPr/>
              </a:pPr>
              <a:t>5</a:t>
            </a:fld>
            <a:endParaRPr lang="en-GB" altLang="en-US"/>
          </a:p>
        </p:txBody>
      </p:sp>
    </p:spTree>
    <p:extLst>
      <p:ext uri="{BB962C8B-B14F-4D97-AF65-F5344CB8AC3E}">
        <p14:creationId xmlns:p14="http://schemas.microsoft.com/office/powerpoint/2010/main" val="3979277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9144000" cy="5043714"/>
          </a:xfrm>
          <a:prstGeom prst="rect">
            <a:avLst/>
          </a:prstGeom>
          <a:gradFill>
            <a:gsLst>
              <a:gs pos="0">
                <a:srgbClr val="7A2467"/>
              </a:gs>
              <a:gs pos="100000">
                <a:srgbClr val="BB307F"/>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555646" y="391438"/>
            <a:ext cx="3646240" cy="450850"/>
          </a:xfrm>
          <a:ln>
            <a:noFill/>
          </a:ln>
        </p:spPr>
        <p:txBody>
          <a:bodyPr>
            <a:noAutofit/>
          </a:bodyPr>
          <a:lstStyle>
            <a:lvl1pPr marL="0" indent="0">
              <a:buNone/>
              <a:defRPr sz="1200">
                <a:solidFill>
                  <a:srgbClr val="E199C2"/>
                </a:solidFill>
                <a:latin typeface="Trebuchet MS"/>
                <a:cs typeface="Trebuchet MS"/>
              </a:defRPr>
            </a:lvl1pPr>
          </a:lstStyle>
          <a:p>
            <a:pPr lvl="0"/>
            <a:r>
              <a:rPr lang="en-GB" dirty="0"/>
              <a:t>PRESENTATION DATE</a:t>
            </a:r>
            <a:endParaRPr lang="en-US" dirty="0"/>
          </a:p>
        </p:txBody>
      </p:sp>
      <p:sp>
        <p:nvSpPr>
          <p:cNvPr id="6" name="Text Placeholder 5"/>
          <p:cNvSpPr>
            <a:spLocks noGrp="1"/>
          </p:cNvSpPr>
          <p:nvPr>
            <p:ph type="body" sz="quarter" idx="11" hasCustomPrompt="1"/>
          </p:nvPr>
        </p:nvSpPr>
        <p:spPr>
          <a:xfrm>
            <a:off x="529771" y="2235209"/>
            <a:ext cx="7830457" cy="2271486"/>
          </a:xfrm>
        </p:spPr>
        <p:txBody>
          <a:bodyPr anchor="b" anchorCtr="0">
            <a:noAutofit/>
          </a:bodyPr>
          <a:lstStyle>
            <a:lvl1pPr marL="0" indent="0" algn="l">
              <a:lnSpc>
                <a:spcPct val="90000"/>
              </a:lnSpc>
              <a:buNone/>
              <a:defRPr sz="5200" baseline="0">
                <a:solidFill>
                  <a:schemeClr val="bg1"/>
                </a:solidFill>
                <a:latin typeface="Trebuchet MS"/>
                <a:cs typeface="Trebuchet MS"/>
              </a:defRPr>
            </a:lvl1pPr>
          </a:lstStyle>
          <a:p>
            <a:pPr lvl="0"/>
            <a:r>
              <a:rPr lang="en-US" dirty="0" err="1"/>
              <a:t>Powerpoint</a:t>
            </a:r>
            <a:r>
              <a:rPr lang="en-US" dirty="0"/>
              <a:t> </a:t>
            </a:r>
          </a:p>
          <a:p>
            <a:pPr lvl="0"/>
            <a:r>
              <a:rPr lang="en-US" dirty="0"/>
              <a:t>Presentation </a:t>
            </a:r>
          </a:p>
          <a:p>
            <a:pPr lvl="0"/>
            <a:r>
              <a:rPr lang="en-US" dirty="0"/>
              <a:t>Title Here</a:t>
            </a:r>
          </a:p>
        </p:txBody>
      </p:sp>
      <p:sp>
        <p:nvSpPr>
          <p:cNvPr id="9" name="Text Placeholder 8"/>
          <p:cNvSpPr>
            <a:spLocks noGrp="1"/>
          </p:cNvSpPr>
          <p:nvPr>
            <p:ph type="body" sz="quarter" idx="12" hasCustomPrompt="1"/>
          </p:nvPr>
        </p:nvSpPr>
        <p:spPr>
          <a:xfrm>
            <a:off x="566055" y="5268187"/>
            <a:ext cx="5653315" cy="1274763"/>
          </a:xfrm>
        </p:spPr>
        <p:txBody>
          <a:bodyPr>
            <a:noAutofit/>
          </a:bodyPr>
          <a:lstStyle>
            <a:lvl1pPr marL="0" indent="0" algn="l">
              <a:buNone/>
              <a:defRPr sz="1800" baseline="0">
                <a:solidFill>
                  <a:schemeClr val="bg1">
                    <a:lumMod val="65000"/>
                  </a:schemeClr>
                </a:solidFill>
                <a:latin typeface="Trebuchet MS"/>
                <a:cs typeface="Trebuchet MS"/>
              </a:defRPr>
            </a:lvl1pPr>
          </a:lstStyle>
          <a:p>
            <a:pPr lvl="0"/>
            <a:r>
              <a:rPr lang="en-US" dirty="0"/>
              <a:t>This is where you can put the </a:t>
            </a:r>
            <a:br>
              <a:rPr lang="en-US" dirty="0"/>
            </a:br>
            <a:r>
              <a:rPr lang="en-US" dirty="0"/>
              <a:t>full presentation introduction</a:t>
            </a:r>
          </a:p>
        </p:txBody>
      </p:sp>
    </p:spTree>
    <p:extLst>
      <p:ext uri="{BB962C8B-B14F-4D97-AF65-F5344CB8AC3E}">
        <p14:creationId xmlns:p14="http://schemas.microsoft.com/office/powerpoint/2010/main" val="337778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Open Layout">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181429"/>
          </a:xfrm>
          <a:prstGeom prst="rect">
            <a:avLst/>
          </a:prstGeom>
          <a:gradFill>
            <a:gsLst>
              <a:gs pos="0">
                <a:srgbClr val="7A2467"/>
              </a:gs>
              <a:gs pos="100000">
                <a:srgbClr val="BB307F"/>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Placeholder 1"/>
          <p:cNvSpPr>
            <a:spLocks noGrp="1"/>
          </p:cNvSpPr>
          <p:nvPr>
            <p:ph type="title" hasCustomPrompt="1"/>
          </p:nvPr>
        </p:nvSpPr>
        <p:spPr>
          <a:xfrm>
            <a:off x="484877" y="543367"/>
            <a:ext cx="8158380" cy="632290"/>
          </a:xfrm>
          <a:prstGeom prst="rect">
            <a:avLst/>
          </a:prstGeom>
        </p:spPr>
        <p:txBody>
          <a:bodyPr vert="horz" lIns="0" tIns="0" rIns="0" bIns="0" rtlCol="0" anchor="t" anchorCtr="0">
            <a:normAutofit/>
          </a:bodyPr>
          <a:lstStyle/>
          <a:p>
            <a:r>
              <a:rPr lang="en-GB" dirty="0"/>
              <a:t>Click To Edit Master Title Style</a:t>
            </a:r>
            <a:endParaRPr lang="en-US" dirty="0"/>
          </a:p>
        </p:txBody>
      </p:sp>
    </p:spTree>
    <p:extLst>
      <p:ext uri="{BB962C8B-B14F-4D97-AF65-F5344CB8AC3E}">
        <p14:creationId xmlns:p14="http://schemas.microsoft.com/office/powerpoint/2010/main" val="938269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ullet List">
    <p:bg>
      <p:bgPr>
        <a:solidFill>
          <a:schemeClr val="bg1"/>
        </a:solidFill>
        <a:effectLst/>
      </p:bgPr>
    </p:bg>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484877" y="543367"/>
            <a:ext cx="8158380" cy="632290"/>
          </a:xfrm>
          <a:prstGeom prst="rect">
            <a:avLst/>
          </a:prstGeom>
        </p:spPr>
        <p:txBody>
          <a:bodyPr vert="horz" lIns="0" tIns="0" rIns="0" bIns="0" rtlCol="0" anchor="t" anchorCtr="0">
            <a:normAutofit/>
          </a:bodyPr>
          <a:lstStyle/>
          <a:p>
            <a:r>
              <a:rPr lang="en-GB" dirty="0"/>
              <a:t>Click To Edit Master Title Style</a:t>
            </a:r>
            <a:endParaRPr lang="en-US" dirty="0"/>
          </a:p>
        </p:txBody>
      </p:sp>
      <p:sp>
        <p:nvSpPr>
          <p:cNvPr id="3" name="Text Placeholder 2"/>
          <p:cNvSpPr>
            <a:spLocks noGrp="1"/>
          </p:cNvSpPr>
          <p:nvPr>
            <p:ph type="body" sz="quarter" idx="10"/>
          </p:nvPr>
        </p:nvSpPr>
        <p:spPr>
          <a:xfrm>
            <a:off x="484872" y="1300527"/>
            <a:ext cx="8158385" cy="3817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p:nvSpPr>
        <p:spPr>
          <a:xfrm>
            <a:off x="0" y="0"/>
            <a:ext cx="9144000" cy="181429"/>
          </a:xfrm>
          <a:prstGeom prst="rect">
            <a:avLst/>
          </a:prstGeom>
          <a:gradFill>
            <a:gsLst>
              <a:gs pos="0">
                <a:srgbClr val="7A2467"/>
              </a:gs>
              <a:gs pos="100000">
                <a:srgbClr val="BB307F"/>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775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ullet and Picture">
    <p:bg>
      <p:bgPr>
        <a:solidFill>
          <a:schemeClr val="bg1"/>
        </a:solidFill>
        <a:effectLst/>
      </p:bgPr>
    </p:bg>
    <p:spTree>
      <p:nvGrpSpPr>
        <p:cNvPr id="1" name=""/>
        <p:cNvGrpSpPr/>
        <p:nvPr/>
      </p:nvGrpSpPr>
      <p:grpSpPr>
        <a:xfrm>
          <a:off x="0" y="0"/>
          <a:ext cx="0" cy="0"/>
          <a:chOff x="0" y="0"/>
          <a:chExt cx="0" cy="0"/>
        </a:xfrm>
      </p:grpSpPr>
      <p:sp>
        <p:nvSpPr>
          <p:cNvPr id="7" name="Picture Placeholder 12"/>
          <p:cNvSpPr>
            <a:spLocks noGrp="1"/>
          </p:cNvSpPr>
          <p:nvPr>
            <p:ph type="pic" sz="quarter" idx="11"/>
          </p:nvPr>
        </p:nvSpPr>
        <p:spPr>
          <a:xfrm>
            <a:off x="4767943" y="1300527"/>
            <a:ext cx="3834720" cy="2950710"/>
          </a:xfrm>
          <a:prstGeom prst="rect">
            <a:avLst/>
          </a:prstGeom>
        </p:spPr>
        <p:txBody>
          <a:bodyPr/>
          <a:lstStyle/>
          <a:p>
            <a:r>
              <a:rPr lang="en-US"/>
              <a:t>Click icon to add picture</a:t>
            </a:r>
            <a:endParaRPr lang="en-US" dirty="0"/>
          </a:p>
        </p:txBody>
      </p:sp>
      <p:sp>
        <p:nvSpPr>
          <p:cNvPr id="10" name="Title Placeholder 1"/>
          <p:cNvSpPr>
            <a:spLocks noGrp="1"/>
          </p:cNvSpPr>
          <p:nvPr>
            <p:ph type="title" hasCustomPrompt="1"/>
          </p:nvPr>
        </p:nvSpPr>
        <p:spPr>
          <a:xfrm>
            <a:off x="484877" y="543367"/>
            <a:ext cx="8158380" cy="632290"/>
          </a:xfrm>
          <a:prstGeom prst="rect">
            <a:avLst/>
          </a:prstGeom>
        </p:spPr>
        <p:txBody>
          <a:bodyPr vert="horz" lIns="0" tIns="0" rIns="0" bIns="0" rtlCol="0" anchor="t" anchorCtr="0">
            <a:normAutofit/>
          </a:bodyPr>
          <a:lstStyle/>
          <a:p>
            <a:r>
              <a:rPr lang="en-GB" dirty="0"/>
              <a:t>Click To Edit Master Title Style</a:t>
            </a:r>
            <a:endParaRPr lang="en-US" dirty="0"/>
          </a:p>
        </p:txBody>
      </p:sp>
      <p:sp>
        <p:nvSpPr>
          <p:cNvPr id="11" name="Text Placeholder 2"/>
          <p:cNvSpPr>
            <a:spLocks noGrp="1"/>
          </p:cNvSpPr>
          <p:nvPr>
            <p:ph type="body" sz="quarter" idx="10"/>
          </p:nvPr>
        </p:nvSpPr>
        <p:spPr>
          <a:xfrm>
            <a:off x="484872" y="1300527"/>
            <a:ext cx="4007299" cy="3817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Rectangle 14"/>
          <p:cNvSpPr/>
          <p:nvPr/>
        </p:nvSpPr>
        <p:spPr>
          <a:xfrm>
            <a:off x="0" y="0"/>
            <a:ext cx="9144000" cy="181429"/>
          </a:xfrm>
          <a:prstGeom prst="rect">
            <a:avLst/>
          </a:prstGeom>
          <a:gradFill>
            <a:gsLst>
              <a:gs pos="0">
                <a:srgbClr val="7A2467"/>
              </a:gs>
              <a:gs pos="100000">
                <a:srgbClr val="BB307F"/>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842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Full Pictur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5631543"/>
            <a:ext cx="9144000" cy="12264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490482" y="5868814"/>
            <a:ext cx="6216712" cy="592032"/>
          </a:xfrm>
        </p:spPr>
        <p:txBody>
          <a:bodyPr anchor="t" anchorCtr="0">
            <a:normAutofit/>
          </a:bodyPr>
          <a:lstStyle>
            <a:lvl1pPr>
              <a:defRPr sz="2300">
                <a:solidFill>
                  <a:srgbClr val="4B004A"/>
                </a:solidFill>
              </a:defRPr>
            </a:lvl1pPr>
          </a:lstStyle>
          <a:p>
            <a:r>
              <a:rPr lang="en-GB" dirty="0"/>
              <a:t>Caption for the image to go here</a:t>
            </a:r>
            <a:endParaRPr lang="en-US" dirty="0"/>
          </a:p>
        </p:txBody>
      </p:sp>
      <p:sp>
        <p:nvSpPr>
          <p:cNvPr id="4" name="Rectangle 3"/>
          <p:cNvSpPr/>
          <p:nvPr/>
        </p:nvSpPr>
        <p:spPr>
          <a:xfrm>
            <a:off x="0" y="0"/>
            <a:ext cx="9144000" cy="181429"/>
          </a:xfrm>
          <a:prstGeom prst="rect">
            <a:avLst/>
          </a:prstGeom>
          <a:gradFill>
            <a:gsLst>
              <a:gs pos="0">
                <a:srgbClr val="7A2467"/>
              </a:gs>
              <a:gs pos="100000">
                <a:srgbClr val="BB307F"/>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Diocese-of-Truro_Logo_RGB-Smal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1085" y="5817750"/>
            <a:ext cx="887185" cy="826161"/>
          </a:xfrm>
          <a:prstGeom prst="rect">
            <a:avLst/>
          </a:prstGeom>
        </p:spPr>
      </p:pic>
    </p:spTree>
    <p:extLst>
      <p:ext uri="{BB962C8B-B14F-4D97-AF65-F5344CB8AC3E}">
        <p14:creationId xmlns:p14="http://schemas.microsoft.com/office/powerpoint/2010/main" val="53794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act">
    <p:bg>
      <p:bgPr>
        <a:solidFill>
          <a:schemeClr val="bg1"/>
        </a:solidFill>
        <a:effectLst/>
      </p:bgPr>
    </p:bg>
    <p:spTree>
      <p:nvGrpSpPr>
        <p:cNvPr id="1" name=""/>
        <p:cNvGrpSpPr/>
        <p:nvPr/>
      </p:nvGrpSpPr>
      <p:grpSpPr>
        <a:xfrm>
          <a:off x="0" y="0"/>
          <a:ext cx="0" cy="0"/>
          <a:chOff x="0" y="0"/>
          <a:chExt cx="0" cy="0"/>
        </a:xfrm>
      </p:grpSpPr>
      <p:sp>
        <p:nvSpPr>
          <p:cNvPr id="10" name="TextBox 9"/>
          <p:cNvSpPr txBox="1"/>
          <p:nvPr/>
        </p:nvSpPr>
        <p:spPr>
          <a:xfrm>
            <a:off x="2997443" y="3729808"/>
            <a:ext cx="3416715" cy="2054409"/>
          </a:xfrm>
          <a:prstGeom prst="rect">
            <a:avLst/>
          </a:prstGeom>
          <a:noFill/>
        </p:spPr>
        <p:txBody>
          <a:bodyPr wrap="square" lIns="0" tIns="0" rIns="0" bIns="0" rtlCol="0">
            <a:spAutoFit/>
          </a:bodyPr>
          <a:lstStyle/>
          <a:p>
            <a:pPr algn="ctr">
              <a:lnSpc>
                <a:spcPct val="150000"/>
              </a:lnSpc>
              <a:spcAft>
                <a:spcPts val="300"/>
              </a:spcAft>
            </a:pPr>
            <a:r>
              <a:rPr lang="pl-PL" sz="2400" b="0" i="0" dirty="0" err="1">
                <a:solidFill>
                  <a:srgbClr val="4B004A"/>
                </a:solidFill>
                <a:latin typeface="Trebuchet MS"/>
                <a:cs typeface="Trebuchet MS"/>
              </a:rPr>
              <a:t>Contact</a:t>
            </a:r>
            <a:r>
              <a:rPr lang="pl-PL" sz="2400" b="0" i="0" dirty="0">
                <a:solidFill>
                  <a:srgbClr val="4B004A"/>
                </a:solidFill>
                <a:latin typeface="Trebuchet MS"/>
                <a:cs typeface="Trebuchet MS"/>
              </a:rPr>
              <a:t> </a:t>
            </a:r>
            <a:r>
              <a:rPr lang="pl-PL" sz="2400" b="0" i="0" dirty="0" err="1">
                <a:solidFill>
                  <a:srgbClr val="4B004A"/>
                </a:solidFill>
                <a:latin typeface="Trebuchet MS"/>
                <a:cs typeface="Trebuchet MS"/>
              </a:rPr>
              <a:t>us</a:t>
            </a:r>
            <a:endParaRPr lang="pl-PL" sz="2400" b="0" i="0" dirty="0">
              <a:solidFill>
                <a:srgbClr val="4B004A"/>
              </a:solidFill>
              <a:latin typeface="Trebuchet MS"/>
              <a:cs typeface="Trebuchet MS"/>
            </a:endParaRPr>
          </a:p>
          <a:p>
            <a:pPr algn="ctr">
              <a:spcAft>
                <a:spcPts val="0"/>
              </a:spcAft>
            </a:pPr>
            <a:r>
              <a:rPr lang="en-GB" sz="1200" b="0" i="0" kern="1200" dirty="0">
                <a:solidFill>
                  <a:srgbClr val="A43F86"/>
                </a:solidFill>
                <a:latin typeface="Trebuchet MS"/>
                <a:ea typeface="+mn-ea"/>
                <a:cs typeface="Trebuchet MS"/>
              </a:rPr>
              <a:t>Church House, Woodlands Court, </a:t>
            </a:r>
            <a:br>
              <a:rPr lang="en-GB" sz="1200" b="0" i="0" kern="1200" dirty="0">
                <a:solidFill>
                  <a:srgbClr val="A43F86"/>
                </a:solidFill>
                <a:latin typeface="Trebuchet MS"/>
                <a:ea typeface="+mn-ea"/>
                <a:cs typeface="Trebuchet MS"/>
              </a:rPr>
            </a:br>
            <a:r>
              <a:rPr lang="en-GB" sz="1200" b="0" i="0" kern="1200" dirty="0">
                <a:solidFill>
                  <a:srgbClr val="A43F86"/>
                </a:solidFill>
                <a:latin typeface="Trebuchet MS"/>
                <a:ea typeface="+mn-ea"/>
                <a:cs typeface="Trebuchet MS"/>
              </a:rPr>
              <a:t>Truro Business Park, </a:t>
            </a:r>
            <a:r>
              <a:rPr lang="en-GB" sz="1200" b="0" i="0" kern="1200" dirty="0" err="1">
                <a:solidFill>
                  <a:srgbClr val="A43F86"/>
                </a:solidFill>
                <a:latin typeface="Trebuchet MS"/>
                <a:ea typeface="+mn-ea"/>
                <a:cs typeface="Trebuchet MS"/>
              </a:rPr>
              <a:t>Threemilestone</a:t>
            </a:r>
            <a:r>
              <a:rPr lang="en-GB" sz="1200" b="0" i="0" kern="1200" dirty="0">
                <a:solidFill>
                  <a:srgbClr val="A43F86"/>
                </a:solidFill>
                <a:latin typeface="Trebuchet MS"/>
                <a:ea typeface="+mn-ea"/>
                <a:cs typeface="Trebuchet MS"/>
              </a:rPr>
              <a:t>, </a:t>
            </a:r>
            <a:br>
              <a:rPr lang="en-GB" sz="1200" b="0" i="0" kern="1200" dirty="0">
                <a:solidFill>
                  <a:srgbClr val="A43F86"/>
                </a:solidFill>
                <a:latin typeface="Trebuchet MS"/>
                <a:ea typeface="+mn-ea"/>
                <a:cs typeface="Trebuchet MS"/>
              </a:rPr>
            </a:br>
            <a:r>
              <a:rPr lang="en-GB" sz="1200" b="0" i="0" kern="1200" dirty="0">
                <a:solidFill>
                  <a:srgbClr val="A43F86"/>
                </a:solidFill>
                <a:latin typeface="Trebuchet MS"/>
                <a:ea typeface="+mn-ea"/>
                <a:cs typeface="Trebuchet MS"/>
              </a:rPr>
              <a:t>Truro, TR4 9NH</a:t>
            </a:r>
          </a:p>
          <a:p>
            <a:pPr algn="ctr">
              <a:lnSpc>
                <a:spcPct val="150000"/>
              </a:lnSpc>
              <a:spcAft>
                <a:spcPts val="300"/>
              </a:spcAft>
            </a:pPr>
            <a:r>
              <a:rPr lang="pl-PL" sz="1200" b="0" i="0" dirty="0">
                <a:solidFill>
                  <a:schemeClr val="tx1">
                    <a:lumMod val="65000"/>
                    <a:lumOff val="35000"/>
                  </a:schemeClr>
                </a:solidFill>
                <a:latin typeface="Trebuchet MS"/>
                <a:cs typeface="Trebuchet MS"/>
              </a:rPr>
              <a:t>Telephone </a:t>
            </a:r>
            <a:r>
              <a:rPr lang="pl-PL" sz="1200" b="0" i="0" dirty="0">
                <a:solidFill>
                  <a:srgbClr val="A43F86"/>
                </a:solidFill>
                <a:latin typeface="Trebuchet MS"/>
                <a:cs typeface="Trebuchet MS"/>
              </a:rPr>
              <a:t>01872 274 351</a:t>
            </a:r>
          </a:p>
          <a:p>
            <a:pPr algn="ctr">
              <a:lnSpc>
                <a:spcPct val="150000"/>
              </a:lnSpc>
              <a:spcAft>
                <a:spcPts val="300"/>
              </a:spcAft>
            </a:pPr>
            <a:r>
              <a:rPr lang="pl-PL" sz="1200" b="0" i="0" dirty="0">
                <a:solidFill>
                  <a:schemeClr val="tx1">
                    <a:lumMod val="65000"/>
                    <a:lumOff val="35000"/>
                  </a:schemeClr>
                </a:solidFill>
                <a:latin typeface="Trebuchet MS"/>
                <a:cs typeface="Trebuchet MS"/>
              </a:rPr>
              <a:t>Email </a:t>
            </a:r>
            <a:r>
              <a:rPr lang="pl-PL" sz="1200" b="0" i="0" dirty="0" err="1">
                <a:solidFill>
                  <a:srgbClr val="A43F86"/>
                </a:solidFill>
                <a:latin typeface="Trebuchet MS"/>
                <a:cs typeface="Trebuchet MS"/>
              </a:rPr>
              <a:t>info@truro.anglican.org</a:t>
            </a:r>
            <a:endParaRPr lang="pl-PL" sz="1200" b="0" i="0" dirty="0">
              <a:solidFill>
                <a:srgbClr val="A43F86"/>
              </a:solidFill>
              <a:latin typeface="Trebuchet MS"/>
              <a:cs typeface="Trebuchet MS"/>
            </a:endParaRPr>
          </a:p>
          <a:p>
            <a:pPr algn="ctr">
              <a:lnSpc>
                <a:spcPct val="150000"/>
              </a:lnSpc>
              <a:spcAft>
                <a:spcPts val="300"/>
              </a:spcAft>
            </a:pPr>
            <a:r>
              <a:rPr lang="pl-PL" sz="1200" b="0" i="0" dirty="0" err="1">
                <a:solidFill>
                  <a:schemeClr val="tx1">
                    <a:lumMod val="65000"/>
                    <a:lumOff val="35000"/>
                  </a:schemeClr>
                </a:solidFill>
                <a:latin typeface="Trebuchet MS"/>
                <a:cs typeface="Trebuchet MS"/>
              </a:rPr>
              <a:t>Website</a:t>
            </a:r>
            <a:r>
              <a:rPr lang="pl-PL" sz="1200" b="0" i="0" dirty="0">
                <a:solidFill>
                  <a:schemeClr val="tx1">
                    <a:lumMod val="65000"/>
                    <a:lumOff val="35000"/>
                  </a:schemeClr>
                </a:solidFill>
                <a:latin typeface="Trebuchet MS"/>
                <a:cs typeface="Trebuchet MS"/>
              </a:rPr>
              <a:t> </a:t>
            </a:r>
            <a:r>
              <a:rPr lang="pl-PL" sz="1200" b="0" i="0" dirty="0" err="1">
                <a:solidFill>
                  <a:srgbClr val="A43F86"/>
                </a:solidFill>
                <a:latin typeface="Trebuchet MS"/>
                <a:cs typeface="Trebuchet MS"/>
              </a:rPr>
              <a:t>www.truro.anglican.org</a:t>
            </a:r>
            <a:endParaRPr lang="en-US" sz="1200" b="0" i="0" dirty="0">
              <a:solidFill>
                <a:srgbClr val="A43F86"/>
              </a:solidFill>
              <a:latin typeface="Trebuchet MS"/>
              <a:cs typeface="Trebuchet MS"/>
            </a:endParaRPr>
          </a:p>
        </p:txBody>
      </p:sp>
      <p:sp>
        <p:nvSpPr>
          <p:cNvPr id="5" name="Rectangle 4"/>
          <p:cNvSpPr/>
          <p:nvPr/>
        </p:nvSpPr>
        <p:spPr>
          <a:xfrm>
            <a:off x="0" y="0"/>
            <a:ext cx="9144000" cy="181429"/>
          </a:xfrm>
          <a:prstGeom prst="rect">
            <a:avLst/>
          </a:prstGeom>
          <a:gradFill>
            <a:gsLst>
              <a:gs pos="0">
                <a:srgbClr val="7A2467"/>
              </a:gs>
              <a:gs pos="100000">
                <a:srgbClr val="BB307F"/>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148114" y="3476170"/>
            <a:ext cx="485502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2" name="Picture 1" descr="Diocese-of-Truro_Logo_RGB-Small.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200" y="1023852"/>
            <a:ext cx="2144070" cy="1996595"/>
          </a:xfrm>
          <a:prstGeom prst="rect">
            <a:avLst/>
          </a:prstGeom>
        </p:spPr>
      </p:pic>
    </p:spTree>
    <p:extLst>
      <p:ext uri="{BB962C8B-B14F-4D97-AF65-F5344CB8AC3E}">
        <p14:creationId xmlns:p14="http://schemas.microsoft.com/office/powerpoint/2010/main" val="155338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Open Layout">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695329" y="659479"/>
            <a:ext cx="7804563" cy="820140"/>
          </a:xfrm>
          <a:prstGeom prst="rect">
            <a:avLst/>
          </a:prstGeom>
        </p:spPr>
        <p:txBody>
          <a:bodyPr rtlCol="0">
            <a:normAutofit/>
          </a:bodyPr>
          <a:lstStyle>
            <a:lvl1pPr>
              <a:defRPr>
                <a:solidFill>
                  <a:srgbClr val="EA941A"/>
                </a:solidFill>
              </a:defRPr>
            </a:lvl1pPr>
          </a:lstStyle>
          <a:p>
            <a:r>
              <a:rPr lang="en-US"/>
              <a:t>Click to edit Master title style</a:t>
            </a:r>
            <a:endParaRPr lang="en-US" dirty="0"/>
          </a:p>
        </p:txBody>
      </p:sp>
      <p:sp>
        <p:nvSpPr>
          <p:cNvPr id="3" name="Rectangle 2"/>
          <p:cNvSpPr/>
          <p:nvPr userDrawn="1"/>
        </p:nvSpPr>
        <p:spPr>
          <a:xfrm>
            <a:off x="0" y="0"/>
            <a:ext cx="9144000" cy="181429"/>
          </a:xfrm>
          <a:prstGeom prst="rect">
            <a:avLst/>
          </a:prstGeom>
          <a:gradFill>
            <a:gsLst>
              <a:gs pos="0">
                <a:srgbClr val="7A2467"/>
              </a:gs>
              <a:gs pos="100000">
                <a:srgbClr val="BB307F"/>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882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Open Layout">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695329" y="659479"/>
            <a:ext cx="7804563" cy="820140"/>
          </a:xfrm>
          <a:prstGeom prst="rect">
            <a:avLst/>
          </a:prstGeom>
        </p:spPr>
        <p:txBody>
          <a:bodyPr rtlCol="0">
            <a:normAutofit/>
          </a:bodyPr>
          <a:lstStyle>
            <a:lvl1pPr>
              <a:defRPr>
                <a:solidFill>
                  <a:srgbClr val="EA941A"/>
                </a:solidFill>
              </a:defRPr>
            </a:lvl1pPr>
          </a:lstStyle>
          <a:p>
            <a:r>
              <a:rPr lang="en-US"/>
              <a:t>Click to edit Master title style</a:t>
            </a:r>
            <a:endParaRPr lang="en-US" dirty="0"/>
          </a:p>
        </p:txBody>
      </p:sp>
      <p:sp>
        <p:nvSpPr>
          <p:cNvPr id="2" name="Rectangle 1"/>
          <p:cNvSpPr/>
          <p:nvPr userDrawn="1"/>
        </p:nvSpPr>
        <p:spPr>
          <a:xfrm>
            <a:off x="7308304" y="5085184"/>
            <a:ext cx="1835696" cy="17728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p:cNvSpPr/>
          <p:nvPr userDrawn="1"/>
        </p:nvSpPr>
        <p:spPr>
          <a:xfrm>
            <a:off x="0" y="0"/>
            <a:ext cx="9144000" cy="181429"/>
          </a:xfrm>
          <a:prstGeom prst="rect">
            <a:avLst/>
          </a:prstGeom>
          <a:gradFill>
            <a:gsLst>
              <a:gs pos="0">
                <a:srgbClr val="7A2467"/>
              </a:gs>
              <a:gs pos="100000">
                <a:srgbClr val="BB307F"/>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828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 name="Shape 12"/>
          <p:cNvSpPr>
            <a:spLocks noGrp="1"/>
          </p:cNvSpPr>
          <p:nvPr>
            <p:ph type="title"/>
          </p:nvPr>
        </p:nvSpPr>
        <p:spPr>
          <a:xfrm>
            <a:off x="895350" y="2266950"/>
            <a:ext cx="7358063" cy="2324100"/>
          </a:xfrm>
          <a:prstGeom prst="rect">
            <a:avLst/>
          </a:prstGeom>
        </p:spPr>
        <p:txBody>
          <a:bodyPr lIns="0" tIns="0" rIns="0" bIns="0"/>
          <a:lstStyle>
            <a:lvl1pPr defTabSz="309563">
              <a:defRPr sz="4200">
                <a:solidFill>
                  <a:srgbClr val="FFFFFF"/>
                </a:solidFill>
                <a:latin typeface="+mn-lt"/>
                <a:ea typeface="+mn-ea"/>
                <a:cs typeface="+mn-cs"/>
                <a:sym typeface="Helvetica Light"/>
              </a:defRPr>
            </a:lvl1pPr>
          </a:lstStyle>
          <a:p>
            <a:pPr lvl="0">
              <a:defRPr sz="1800">
                <a:solidFill>
                  <a:srgbClr val="000000"/>
                </a:solidFill>
              </a:defRPr>
            </a:pPr>
            <a:r>
              <a:rPr sz="4200">
                <a:solidFill>
                  <a:srgbClr val="FFFFFF"/>
                </a:solidFill>
              </a:rPr>
              <a:t>Title Text</a:t>
            </a:r>
          </a:p>
        </p:txBody>
      </p:sp>
    </p:spTree>
    <p:extLst>
      <p:ext uri="{BB962C8B-B14F-4D97-AF65-F5344CB8AC3E}">
        <p14:creationId xmlns:p14="http://schemas.microsoft.com/office/powerpoint/2010/main" val="104087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4990" y="487489"/>
            <a:ext cx="8319804" cy="820140"/>
          </a:xfrm>
          <a:prstGeom prst="rect">
            <a:avLst/>
          </a:prstGeom>
        </p:spPr>
        <p:txBody>
          <a:bodyPr vert="horz" lIns="0" tIns="0" rIns="0" bIns="0" rtlCol="0" anchor="t" anchorCtr="0">
            <a:noAutofit/>
          </a:bodyPr>
          <a:lstStyle/>
          <a:p>
            <a:r>
              <a:rPr lang="en-US" dirty="0"/>
              <a:t>Click to edit Master title style</a:t>
            </a:r>
          </a:p>
        </p:txBody>
      </p:sp>
      <p:sp>
        <p:nvSpPr>
          <p:cNvPr id="5" name="Text Placeholder 12"/>
          <p:cNvSpPr>
            <a:spLocks noGrp="1"/>
          </p:cNvSpPr>
          <p:nvPr>
            <p:ph type="body" idx="1"/>
          </p:nvPr>
        </p:nvSpPr>
        <p:spPr>
          <a:xfrm>
            <a:off x="411670" y="1348830"/>
            <a:ext cx="8313123"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pic>
        <p:nvPicPr>
          <p:cNvPr id="6" name="Picture 5" descr="A logo with a plane and text&#10;&#10;Description automatically generated">
            <a:extLst>
              <a:ext uri="{FF2B5EF4-FFF2-40B4-BE49-F238E27FC236}">
                <a16:creationId xmlns:a16="http://schemas.microsoft.com/office/drawing/2014/main" id="{8965633D-DBA4-98B2-48D1-4AFD602B0CA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626291" y="5229200"/>
            <a:ext cx="1110908" cy="1394926"/>
          </a:xfrm>
          <a:prstGeom prst="rect">
            <a:avLst/>
          </a:prstGeom>
        </p:spPr>
      </p:pic>
      <p:sp>
        <p:nvSpPr>
          <p:cNvPr id="3" name="Date Placeholder 2">
            <a:extLst>
              <a:ext uri="{FF2B5EF4-FFF2-40B4-BE49-F238E27FC236}">
                <a16:creationId xmlns:a16="http://schemas.microsoft.com/office/drawing/2014/main" id="{D5E9E6ED-8473-29D2-4BF1-02250227FB1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FA3C86-1122-B844-83B2-00C83995E968}" type="datetimeFigureOut">
              <a:rPr lang="en-US" smtClean="0"/>
              <a:t>4/16/2025</a:t>
            </a:fld>
            <a:endParaRPr lang="en-US"/>
          </a:p>
        </p:txBody>
      </p:sp>
    </p:spTree>
    <p:extLst>
      <p:ext uri="{BB962C8B-B14F-4D97-AF65-F5344CB8AC3E}">
        <p14:creationId xmlns:p14="http://schemas.microsoft.com/office/powerpoint/2010/main" val="861762975"/>
      </p:ext>
    </p:extLst>
  </p:cSld>
  <p:clrMap bg1="lt1" tx1="dk1" bg2="lt2" tx2="dk2" accent1="accent1" accent2="accent2" accent3="accent3" accent4="accent4" accent5="accent5" accent6="accent6" hlink="hlink" folHlink="folHlink"/>
  <p:sldLayoutIdLst>
    <p:sldLayoutId id="2147484529" r:id="rId1"/>
    <p:sldLayoutId id="2147484530" r:id="rId2"/>
    <p:sldLayoutId id="2147484531" r:id="rId3"/>
    <p:sldLayoutId id="2147484532" r:id="rId4"/>
    <p:sldLayoutId id="2147484533" r:id="rId5"/>
    <p:sldLayoutId id="2147484534" r:id="rId6"/>
    <p:sldLayoutId id="2147484535" r:id="rId7"/>
    <p:sldLayoutId id="2147484539" r:id="rId8"/>
    <p:sldLayoutId id="2147484536"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2900" b="0" i="0" kern="1200" baseline="0">
          <a:solidFill>
            <a:srgbClr val="4B004A"/>
          </a:solidFill>
          <a:latin typeface="Trebuchet MS"/>
          <a:ea typeface="+mj-ea"/>
          <a:cs typeface="Trebuchet MS"/>
        </a:defRPr>
      </a:lvl1pPr>
    </p:titleStyle>
    <p:bodyStyle>
      <a:lvl1pPr marL="342900" indent="-342900" algn="l" defTabSz="457200" rtl="0" eaLnBrk="1" latinLnBrk="0" hangingPunct="1">
        <a:spcBef>
          <a:spcPct val="20000"/>
        </a:spcBef>
        <a:buClr>
          <a:srgbClr val="A43F86"/>
        </a:buClr>
        <a:buFont typeface="Arial"/>
        <a:buChar char="•"/>
        <a:defRPr sz="1800" b="0" i="0" kern="1200">
          <a:solidFill>
            <a:schemeClr val="tx1">
              <a:lumMod val="65000"/>
              <a:lumOff val="35000"/>
            </a:schemeClr>
          </a:solidFill>
          <a:latin typeface="Arial"/>
          <a:ea typeface="+mn-ea"/>
          <a:cs typeface="Arial"/>
        </a:defRPr>
      </a:lvl1pPr>
      <a:lvl2pPr marL="742950" indent="-285750" algn="l" defTabSz="457200" rtl="0" eaLnBrk="1" latinLnBrk="0" hangingPunct="1">
        <a:spcBef>
          <a:spcPct val="20000"/>
        </a:spcBef>
        <a:buClr>
          <a:srgbClr val="A43F86"/>
        </a:buClr>
        <a:buFont typeface="Arial"/>
        <a:buChar char="–"/>
        <a:defRPr sz="1800" b="0" i="0" kern="1200">
          <a:solidFill>
            <a:srgbClr val="595959"/>
          </a:solidFill>
          <a:latin typeface="Arial"/>
          <a:ea typeface="+mn-ea"/>
          <a:cs typeface="Arial"/>
        </a:defRPr>
      </a:lvl2pPr>
      <a:lvl3pPr marL="1143000" indent="-228600" algn="l" defTabSz="457200" rtl="0" eaLnBrk="1" latinLnBrk="0" hangingPunct="1">
        <a:spcBef>
          <a:spcPct val="20000"/>
        </a:spcBef>
        <a:buClr>
          <a:srgbClr val="A43F86"/>
        </a:buClr>
        <a:buFont typeface="Arial"/>
        <a:buChar char="•"/>
        <a:defRPr sz="1400" b="0" i="0" kern="1200">
          <a:solidFill>
            <a:schemeClr val="bg1">
              <a:lumMod val="65000"/>
            </a:schemeClr>
          </a:solidFill>
          <a:latin typeface="Arial"/>
          <a:ea typeface="+mn-ea"/>
          <a:cs typeface="Arial"/>
        </a:defRPr>
      </a:lvl3pPr>
      <a:lvl4pPr marL="1600200" indent="-228600" algn="l" defTabSz="457200" rtl="0" eaLnBrk="1" latinLnBrk="0" hangingPunct="1">
        <a:spcBef>
          <a:spcPct val="20000"/>
        </a:spcBef>
        <a:buClr>
          <a:schemeClr val="tx1"/>
        </a:buClr>
        <a:buFont typeface="Arial"/>
        <a:buChar char="–"/>
        <a:defRPr sz="1400" b="0" i="0" kern="1200">
          <a:solidFill>
            <a:schemeClr val="bg1">
              <a:lumMod val="65000"/>
            </a:schemeClr>
          </a:solidFill>
          <a:latin typeface="Arial"/>
          <a:ea typeface="+mn-ea"/>
          <a:cs typeface="Arial"/>
        </a:defRPr>
      </a:lvl4pPr>
      <a:lvl5pPr marL="2057400" indent="-228600" algn="l" defTabSz="457200" rtl="0" eaLnBrk="1" latinLnBrk="0" hangingPunct="1">
        <a:spcBef>
          <a:spcPct val="20000"/>
        </a:spcBef>
        <a:buClr>
          <a:srgbClr val="808080"/>
        </a:buClr>
        <a:buFont typeface="Arial"/>
        <a:buChar char="•"/>
        <a:defRPr sz="1100" b="0" i="0" kern="1200">
          <a:solidFill>
            <a:schemeClr val="bg1">
              <a:lumMod val="6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6" Type="http://schemas.openxmlformats.org/officeDocument/2006/relationships/image" Target="../media/image24.png"/><Relationship Id="rId117" Type="http://schemas.openxmlformats.org/officeDocument/2006/relationships/customXml" Target="../ink/ink54.xml"/><Relationship Id="rId21" Type="http://schemas.openxmlformats.org/officeDocument/2006/relationships/customXml" Target="../ink/ink6.xml"/><Relationship Id="rId42" Type="http://schemas.openxmlformats.org/officeDocument/2006/relationships/image" Target="../media/image32.png"/><Relationship Id="rId47" Type="http://schemas.openxmlformats.org/officeDocument/2006/relationships/customXml" Target="../ink/ink19.xml"/><Relationship Id="rId63" Type="http://schemas.openxmlformats.org/officeDocument/2006/relationships/customXml" Target="../ink/ink27.xml"/><Relationship Id="rId68" Type="http://schemas.openxmlformats.org/officeDocument/2006/relationships/image" Target="../media/image45.png"/><Relationship Id="rId84" Type="http://schemas.openxmlformats.org/officeDocument/2006/relationships/image" Target="../media/image53.png"/><Relationship Id="rId89" Type="http://schemas.openxmlformats.org/officeDocument/2006/relationships/customXml" Target="../ink/ink40.xml"/><Relationship Id="rId112" Type="http://schemas.openxmlformats.org/officeDocument/2006/relationships/image" Target="../media/image67.png"/><Relationship Id="rId16" Type="http://schemas.openxmlformats.org/officeDocument/2006/relationships/image" Target="../media/image19.png"/><Relationship Id="rId107" Type="http://schemas.openxmlformats.org/officeDocument/2006/relationships/customXml" Target="../ink/ink49.xml"/><Relationship Id="rId11" Type="http://schemas.openxmlformats.org/officeDocument/2006/relationships/customXml" Target="../ink/ink1.xml"/><Relationship Id="rId32" Type="http://schemas.openxmlformats.org/officeDocument/2006/relationships/image" Target="../media/image27.png"/><Relationship Id="rId37" Type="http://schemas.openxmlformats.org/officeDocument/2006/relationships/customXml" Target="../ink/ink14.xml"/><Relationship Id="rId53" Type="http://schemas.openxmlformats.org/officeDocument/2006/relationships/customXml" Target="../ink/ink22.xml"/><Relationship Id="rId58" Type="http://schemas.openxmlformats.org/officeDocument/2006/relationships/image" Target="../media/image40.png"/><Relationship Id="rId74" Type="http://schemas.openxmlformats.org/officeDocument/2006/relationships/image" Target="../media/image48.png"/><Relationship Id="rId79" Type="http://schemas.openxmlformats.org/officeDocument/2006/relationships/customXml" Target="../ink/ink35.xml"/><Relationship Id="rId102" Type="http://schemas.openxmlformats.org/officeDocument/2006/relationships/image" Target="../media/image62.png"/><Relationship Id="rId123" Type="http://schemas.openxmlformats.org/officeDocument/2006/relationships/customXml" Target="../ink/ink57.xml"/><Relationship Id="rId5" Type="http://schemas.openxmlformats.org/officeDocument/2006/relationships/image" Target="../media/image7.png"/><Relationship Id="rId90" Type="http://schemas.openxmlformats.org/officeDocument/2006/relationships/image" Target="../media/image56.png"/><Relationship Id="rId95" Type="http://schemas.openxmlformats.org/officeDocument/2006/relationships/customXml" Target="../ink/ink43.xml"/><Relationship Id="rId22" Type="http://schemas.openxmlformats.org/officeDocument/2006/relationships/image" Target="../media/image22.png"/><Relationship Id="rId27" Type="http://schemas.openxmlformats.org/officeDocument/2006/relationships/customXml" Target="../ink/ink9.xml"/><Relationship Id="rId43" Type="http://schemas.openxmlformats.org/officeDocument/2006/relationships/customXml" Target="../ink/ink17.xml"/><Relationship Id="rId48" Type="http://schemas.openxmlformats.org/officeDocument/2006/relationships/image" Target="../media/image35.png"/><Relationship Id="rId64" Type="http://schemas.openxmlformats.org/officeDocument/2006/relationships/image" Target="../media/image43.png"/><Relationship Id="rId69" Type="http://schemas.openxmlformats.org/officeDocument/2006/relationships/customXml" Target="../ink/ink30.xml"/><Relationship Id="rId113" Type="http://schemas.openxmlformats.org/officeDocument/2006/relationships/customXml" Target="../ink/ink52.xml"/><Relationship Id="rId118" Type="http://schemas.openxmlformats.org/officeDocument/2006/relationships/image" Target="../media/image70.png"/><Relationship Id="rId80" Type="http://schemas.openxmlformats.org/officeDocument/2006/relationships/image" Target="../media/image51.png"/><Relationship Id="rId85" Type="http://schemas.openxmlformats.org/officeDocument/2006/relationships/customXml" Target="../ink/ink38.xml"/><Relationship Id="rId12" Type="http://schemas.openxmlformats.org/officeDocument/2006/relationships/image" Target="../media/image17.png"/><Relationship Id="rId17" Type="http://schemas.openxmlformats.org/officeDocument/2006/relationships/customXml" Target="../ink/ink4.xml"/><Relationship Id="rId33" Type="http://schemas.openxmlformats.org/officeDocument/2006/relationships/customXml" Target="../ink/ink12.xml"/><Relationship Id="rId38" Type="http://schemas.openxmlformats.org/officeDocument/2006/relationships/image" Target="../media/image30.png"/><Relationship Id="rId59" Type="http://schemas.openxmlformats.org/officeDocument/2006/relationships/customXml" Target="../ink/ink25.xml"/><Relationship Id="rId103" Type="http://schemas.openxmlformats.org/officeDocument/2006/relationships/customXml" Target="../ink/ink47.xml"/><Relationship Id="rId108" Type="http://schemas.openxmlformats.org/officeDocument/2006/relationships/image" Target="../media/image65.png"/><Relationship Id="rId124" Type="http://schemas.openxmlformats.org/officeDocument/2006/relationships/image" Target="../media/image73.png"/><Relationship Id="rId54" Type="http://schemas.openxmlformats.org/officeDocument/2006/relationships/image" Target="../media/image38.png"/><Relationship Id="rId70" Type="http://schemas.openxmlformats.org/officeDocument/2006/relationships/image" Target="../media/image46.png"/><Relationship Id="rId75" Type="http://schemas.openxmlformats.org/officeDocument/2006/relationships/customXml" Target="../ink/ink33.xml"/><Relationship Id="rId91" Type="http://schemas.openxmlformats.org/officeDocument/2006/relationships/customXml" Target="../ink/ink41.xml"/><Relationship Id="rId96" Type="http://schemas.openxmlformats.org/officeDocument/2006/relationships/image" Target="../media/image59.png"/><Relationship Id="rId1" Type="http://schemas.openxmlformats.org/officeDocument/2006/relationships/slideLayout" Target="../slideLayouts/slideLayout8.xml"/><Relationship Id="rId6" Type="http://schemas.openxmlformats.org/officeDocument/2006/relationships/image" Target="../media/image12.png"/><Relationship Id="rId23" Type="http://schemas.openxmlformats.org/officeDocument/2006/relationships/customXml" Target="../ink/ink7.xml"/><Relationship Id="rId28" Type="http://schemas.openxmlformats.org/officeDocument/2006/relationships/image" Target="../media/image25.png"/><Relationship Id="rId49" Type="http://schemas.openxmlformats.org/officeDocument/2006/relationships/customXml" Target="../ink/ink20.xml"/><Relationship Id="rId114" Type="http://schemas.openxmlformats.org/officeDocument/2006/relationships/image" Target="../media/image68.png"/><Relationship Id="rId119" Type="http://schemas.openxmlformats.org/officeDocument/2006/relationships/customXml" Target="../ink/ink55.xml"/><Relationship Id="rId44" Type="http://schemas.openxmlformats.org/officeDocument/2006/relationships/image" Target="../media/image33.png"/><Relationship Id="rId60" Type="http://schemas.openxmlformats.org/officeDocument/2006/relationships/image" Target="../media/image41.png"/><Relationship Id="rId65" Type="http://schemas.openxmlformats.org/officeDocument/2006/relationships/customXml" Target="../ink/ink28.xml"/><Relationship Id="rId81" Type="http://schemas.openxmlformats.org/officeDocument/2006/relationships/customXml" Target="../ink/ink36.xml"/><Relationship Id="rId86" Type="http://schemas.openxmlformats.org/officeDocument/2006/relationships/image" Target="../media/image54.png"/><Relationship Id="rId4" Type="http://schemas.openxmlformats.org/officeDocument/2006/relationships/image" Target="../media/image6.png"/><Relationship Id="rId9" Type="http://schemas.openxmlformats.org/officeDocument/2006/relationships/image" Target="../media/image15.png"/><Relationship Id="rId13" Type="http://schemas.openxmlformats.org/officeDocument/2006/relationships/customXml" Target="../ink/ink2.xml"/><Relationship Id="rId18" Type="http://schemas.openxmlformats.org/officeDocument/2006/relationships/image" Target="../media/image20.png"/><Relationship Id="rId39" Type="http://schemas.openxmlformats.org/officeDocument/2006/relationships/customXml" Target="../ink/ink15.xml"/><Relationship Id="rId109" Type="http://schemas.openxmlformats.org/officeDocument/2006/relationships/customXml" Target="../ink/ink50.xml"/><Relationship Id="rId34" Type="http://schemas.openxmlformats.org/officeDocument/2006/relationships/image" Target="../media/image28.png"/><Relationship Id="rId50" Type="http://schemas.openxmlformats.org/officeDocument/2006/relationships/image" Target="../media/image36.png"/><Relationship Id="rId55" Type="http://schemas.openxmlformats.org/officeDocument/2006/relationships/customXml" Target="../ink/ink23.xml"/><Relationship Id="rId76" Type="http://schemas.openxmlformats.org/officeDocument/2006/relationships/image" Target="../media/image49.png"/><Relationship Id="rId97" Type="http://schemas.openxmlformats.org/officeDocument/2006/relationships/customXml" Target="../ink/ink44.xml"/><Relationship Id="rId104" Type="http://schemas.openxmlformats.org/officeDocument/2006/relationships/image" Target="../media/image63.png"/><Relationship Id="rId120" Type="http://schemas.openxmlformats.org/officeDocument/2006/relationships/image" Target="../media/image71.png"/><Relationship Id="rId7" Type="http://schemas.openxmlformats.org/officeDocument/2006/relationships/image" Target="../media/image13.png"/><Relationship Id="rId71" Type="http://schemas.openxmlformats.org/officeDocument/2006/relationships/customXml" Target="../ink/ink31.xml"/><Relationship Id="rId92" Type="http://schemas.openxmlformats.org/officeDocument/2006/relationships/image" Target="../media/image57.png"/><Relationship Id="rId2" Type="http://schemas.openxmlformats.org/officeDocument/2006/relationships/notesSlide" Target="../notesSlides/notesSlide2.xml"/><Relationship Id="rId29" Type="http://schemas.openxmlformats.org/officeDocument/2006/relationships/customXml" Target="../ink/ink10.xml"/><Relationship Id="rId24" Type="http://schemas.openxmlformats.org/officeDocument/2006/relationships/image" Target="../media/image23.png"/><Relationship Id="rId40" Type="http://schemas.openxmlformats.org/officeDocument/2006/relationships/image" Target="../media/image31.png"/><Relationship Id="rId45" Type="http://schemas.openxmlformats.org/officeDocument/2006/relationships/customXml" Target="../ink/ink18.xml"/><Relationship Id="rId66" Type="http://schemas.openxmlformats.org/officeDocument/2006/relationships/image" Target="../media/image44.png"/><Relationship Id="rId87" Type="http://schemas.openxmlformats.org/officeDocument/2006/relationships/customXml" Target="../ink/ink39.xml"/><Relationship Id="rId110" Type="http://schemas.openxmlformats.org/officeDocument/2006/relationships/image" Target="../media/image66.png"/><Relationship Id="rId115" Type="http://schemas.openxmlformats.org/officeDocument/2006/relationships/customXml" Target="../ink/ink53.xml"/><Relationship Id="rId61" Type="http://schemas.openxmlformats.org/officeDocument/2006/relationships/customXml" Target="../ink/ink26.xml"/><Relationship Id="rId82" Type="http://schemas.openxmlformats.org/officeDocument/2006/relationships/image" Target="../media/image52.png"/><Relationship Id="rId19" Type="http://schemas.openxmlformats.org/officeDocument/2006/relationships/customXml" Target="../ink/ink5.xml"/><Relationship Id="rId14" Type="http://schemas.openxmlformats.org/officeDocument/2006/relationships/image" Target="../media/image18.png"/><Relationship Id="rId30" Type="http://schemas.openxmlformats.org/officeDocument/2006/relationships/image" Target="../media/image26.png"/><Relationship Id="rId35" Type="http://schemas.openxmlformats.org/officeDocument/2006/relationships/customXml" Target="../ink/ink13.xml"/><Relationship Id="rId56" Type="http://schemas.openxmlformats.org/officeDocument/2006/relationships/image" Target="../media/image39.png"/><Relationship Id="rId77" Type="http://schemas.openxmlformats.org/officeDocument/2006/relationships/customXml" Target="../ink/ink34.xml"/><Relationship Id="rId100" Type="http://schemas.openxmlformats.org/officeDocument/2006/relationships/image" Target="../media/image61.png"/><Relationship Id="rId105" Type="http://schemas.openxmlformats.org/officeDocument/2006/relationships/customXml" Target="../ink/ink48.xml"/><Relationship Id="rId8" Type="http://schemas.openxmlformats.org/officeDocument/2006/relationships/image" Target="../media/image14.png"/><Relationship Id="rId51" Type="http://schemas.openxmlformats.org/officeDocument/2006/relationships/customXml" Target="../ink/ink21.xml"/><Relationship Id="rId72" Type="http://schemas.openxmlformats.org/officeDocument/2006/relationships/image" Target="../media/image47.png"/><Relationship Id="rId93" Type="http://schemas.openxmlformats.org/officeDocument/2006/relationships/customXml" Target="../ink/ink42.xml"/><Relationship Id="rId98" Type="http://schemas.openxmlformats.org/officeDocument/2006/relationships/image" Target="../media/image60.png"/><Relationship Id="rId121" Type="http://schemas.openxmlformats.org/officeDocument/2006/relationships/customXml" Target="../ink/ink56.xml"/><Relationship Id="rId3" Type="http://schemas.openxmlformats.org/officeDocument/2006/relationships/image" Target="../media/image11.png"/><Relationship Id="rId25" Type="http://schemas.openxmlformats.org/officeDocument/2006/relationships/customXml" Target="../ink/ink8.xml"/><Relationship Id="rId46" Type="http://schemas.openxmlformats.org/officeDocument/2006/relationships/image" Target="../media/image34.png"/><Relationship Id="rId67" Type="http://schemas.openxmlformats.org/officeDocument/2006/relationships/customXml" Target="../ink/ink29.xml"/><Relationship Id="rId116" Type="http://schemas.openxmlformats.org/officeDocument/2006/relationships/image" Target="../media/image69.png"/><Relationship Id="rId20" Type="http://schemas.openxmlformats.org/officeDocument/2006/relationships/image" Target="../media/image21.png"/><Relationship Id="rId41" Type="http://schemas.openxmlformats.org/officeDocument/2006/relationships/customXml" Target="../ink/ink16.xml"/><Relationship Id="rId62" Type="http://schemas.openxmlformats.org/officeDocument/2006/relationships/image" Target="../media/image42.png"/><Relationship Id="rId83" Type="http://schemas.openxmlformats.org/officeDocument/2006/relationships/customXml" Target="../ink/ink37.xml"/><Relationship Id="rId88" Type="http://schemas.openxmlformats.org/officeDocument/2006/relationships/image" Target="../media/image55.png"/><Relationship Id="rId111" Type="http://schemas.openxmlformats.org/officeDocument/2006/relationships/customXml" Target="../ink/ink51.xml"/><Relationship Id="rId15" Type="http://schemas.openxmlformats.org/officeDocument/2006/relationships/customXml" Target="../ink/ink3.xml"/><Relationship Id="rId36" Type="http://schemas.openxmlformats.org/officeDocument/2006/relationships/image" Target="../media/image29.png"/><Relationship Id="rId57" Type="http://schemas.openxmlformats.org/officeDocument/2006/relationships/customXml" Target="../ink/ink24.xml"/><Relationship Id="rId106" Type="http://schemas.openxmlformats.org/officeDocument/2006/relationships/image" Target="../media/image64.png"/><Relationship Id="rId10" Type="http://schemas.openxmlformats.org/officeDocument/2006/relationships/image" Target="../media/image16.png"/><Relationship Id="rId31" Type="http://schemas.openxmlformats.org/officeDocument/2006/relationships/customXml" Target="../ink/ink11.xml"/><Relationship Id="rId52" Type="http://schemas.openxmlformats.org/officeDocument/2006/relationships/image" Target="../media/image37.png"/><Relationship Id="rId73" Type="http://schemas.openxmlformats.org/officeDocument/2006/relationships/customXml" Target="../ink/ink32.xml"/><Relationship Id="rId78" Type="http://schemas.openxmlformats.org/officeDocument/2006/relationships/image" Target="../media/image50.png"/><Relationship Id="rId94" Type="http://schemas.openxmlformats.org/officeDocument/2006/relationships/image" Target="../media/image58.png"/><Relationship Id="rId99" Type="http://schemas.openxmlformats.org/officeDocument/2006/relationships/customXml" Target="../ink/ink45.xml"/><Relationship Id="rId101" Type="http://schemas.openxmlformats.org/officeDocument/2006/relationships/customXml" Target="../ink/ink46.xml"/><Relationship Id="rId122"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9FB234-85A9-CB66-06C5-C11618552489}"/>
              </a:ext>
            </a:extLst>
          </p:cNvPr>
          <p:cNvSpPr/>
          <p:nvPr/>
        </p:nvSpPr>
        <p:spPr>
          <a:xfrm>
            <a:off x="0" y="0"/>
            <a:ext cx="9144000" cy="5043714"/>
          </a:xfrm>
          <a:prstGeom prst="rect">
            <a:avLst/>
          </a:prstGeom>
          <a:gradFill>
            <a:gsLst>
              <a:gs pos="0">
                <a:srgbClr val="7A2467"/>
              </a:gs>
              <a:gs pos="100000">
                <a:srgbClr val="BB307F"/>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F9C904F-55E0-ED7E-6A56-A364ED6BFB96}"/>
              </a:ext>
            </a:extLst>
          </p:cNvPr>
          <p:cNvSpPr txBox="1"/>
          <p:nvPr/>
        </p:nvSpPr>
        <p:spPr>
          <a:xfrm>
            <a:off x="755576" y="764704"/>
            <a:ext cx="8136904" cy="3293209"/>
          </a:xfrm>
          <a:prstGeom prst="rect">
            <a:avLst/>
          </a:prstGeom>
          <a:noFill/>
        </p:spPr>
        <p:txBody>
          <a:bodyPr wrap="square" rtlCol="0">
            <a:spAutoFit/>
          </a:bodyPr>
          <a:lstStyle/>
          <a:p>
            <a:r>
              <a:rPr lang="en-US" sz="6000" b="1" dirty="0">
                <a:solidFill>
                  <a:schemeClr val="bg1"/>
                </a:solidFill>
                <a:latin typeface="Trebuchet MS" panose="020B0703020202090204" pitchFamily="34" charset="0"/>
              </a:rPr>
              <a:t>What is “Art in Nature”?</a:t>
            </a:r>
          </a:p>
          <a:p>
            <a:endParaRPr lang="en-US" sz="6000" b="1" dirty="0">
              <a:solidFill>
                <a:schemeClr val="bg1"/>
              </a:solidFill>
              <a:latin typeface="Trebuchet MS" panose="020B0703020202090204" pitchFamily="34" charset="0"/>
            </a:endParaRPr>
          </a:p>
          <a:p>
            <a:r>
              <a:rPr lang="en-US" sz="2800" b="1" dirty="0">
                <a:solidFill>
                  <a:schemeClr val="bg1">
                    <a:lumMod val="75000"/>
                  </a:schemeClr>
                </a:solidFill>
                <a:latin typeface="Trebuchet MS" panose="020B0703020202090204" pitchFamily="34" charset="0"/>
              </a:rPr>
              <a:t>School Grounds/LKS2/Art</a:t>
            </a:r>
          </a:p>
        </p:txBody>
      </p:sp>
      <p:pic>
        <p:nvPicPr>
          <p:cNvPr id="5" name="Picture 4"/>
          <p:cNvPicPr>
            <a:picLocks noChangeAspect="1"/>
          </p:cNvPicPr>
          <p:nvPr/>
        </p:nvPicPr>
        <p:blipFill>
          <a:blip r:embed="rId3"/>
          <a:stretch>
            <a:fillRect/>
          </a:stretch>
        </p:blipFill>
        <p:spPr>
          <a:xfrm>
            <a:off x="179512" y="5382716"/>
            <a:ext cx="1640424" cy="1124148"/>
          </a:xfrm>
          <a:prstGeom prst="rect">
            <a:avLst/>
          </a:prstGeom>
        </p:spPr>
      </p:pic>
      <p:pic>
        <p:nvPicPr>
          <p:cNvPr id="6" name="Picture 2" descr="image001">
            <a:extLst>
              <a:ext uri="{FF2B5EF4-FFF2-40B4-BE49-F238E27FC236}">
                <a16:creationId xmlns:a16="http://schemas.microsoft.com/office/drawing/2014/main" id="{D64E7651-2C9B-CEDF-5BF0-879CF001A2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9621" y="5229200"/>
            <a:ext cx="3184304" cy="16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1571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001">
            <a:extLst>
              <a:ext uri="{FF2B5EF4-FFF2-40B4-BE49-F238E27FC236}">
                <a16:creationId xmlns:a16="http://schemas.microsoft.com/office/drawing/2014/main" id="{09059CD0-99F0-6F3C-60FA-8623CEDEC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9621" y="5229200"/>
            <a:ext cx="3184304" cy="16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933645DE-F034-C407-F55D-D3D75F4EE912}"/>
              </a:ext>
            </a:extLst>
          </p:cNvPr>
          <p:cNvSpPr>
            <a:spLocks noGrp="1"/>
          </p:cNvSpPr>
          <p:nvPr>
            <p:ph type="title"/>
          </p:nvPr>
        </p:nvSpPr>
        <p:spPr>
          <a:xfrm>
            <a:off x="2195736" y="476672"/>
            <a:ext cx="7804563" cy="820140"/>
          </a:xfrm>
        </p:spPr>
        <p:txBody>
          <a:bodyPr>
            <a:normAutofit/>
          </a:bodyPr>
          <a:lstStyle/>
          <a:p>
            <a:r>
              <a:rPr lang="en-US" sz="3600" dirty="0">
                <a:solidFill>
                  <a:srgbClr val="4B004A"/>
                </a:solidFill>
              </a:rPr>
              <a:t>Andy Goldsworthy</a:t>
            </a:r>
          </a:p>
        </p:txBody>
      </p:sp>
      <p:pic>
        <p:nvPicPr>
          <p:cNvPr id="5" name="Picture 4"/>
          <p:cNvPicPr>
            <a:picLocks noChangeAspect="1"/>
          </p:cNvPicPr>
          <p:nvPr/>
        </p:nvPicPr>
        <p:blipFill>
          <a:blip r:embed="rId3"/>
          <a:stretch>
            <a:fillRect/>
          </a:stretch>
        </p:blipFill>
        <p:spPr>
          <a:xfrm>
            <a:off x="179512" y="5517232"/>
            <a:ext cx="1640424" cy="1124148"/>
          </a:xfrm>
          <a:prstGeom prst="rect">
            <a:avLst/>
          </a:prstGeom>
        </p:spPr>
      </p:pic>
      <p:sp>
        <p:nvSpPr>
          <p:cNvPr id="7" name="Title 1"/>
          <p:cNvSpPr txBox="1">
            <a:spLocks/>
          </p:cNvSpPr>
          <p:nvPr/>
        </p:nvSpPr>
        <p:spPr>
          <a:xfrm>
            <a:off x="363658" y="724490"/>
            <a:ext cx="6118785" cy="843053"/>
          </a:xfrm>
          <a:prstGeom prst="rect">
            <a:avLst/>
          </a:prstGeom>
        </p:spPr>
        <p:txBody>
          <a:bodyPr vert="horz" lIns="0" tIns="0" rIns="0" bIns="0" rtlCol="0" anchor="t" anchorCtr="0">
            <a:normAutofit/>
          </a:bodyPr>
          <a:lstStyle>
            <a:lvl1pPr algn="l" defTabSz="457200" rtl="0" eaLnBrk="1" latinLnBrk="0" hangingPunct="1">
              <a:spcBef>
                <a:spcPct val="0"/>
              </a:spcBef>
              <a:buNone/>
              <a:defRPr sz="2900" b="0" i="0" kern="1200" baseline="0">
                <a:solidFill>
                  <a:srgbClr val="EA941A"/>
                </a:solidFill>
                <a:latin typeface="Trebuchet MS"/>
                <a:ea typeface="+mj-ea"/>
                <a:cs typeface="Trebuchet MS"/>
              </a:defRPr>
            </a:lvl1pPr>
          </a:lstStyle>
          <a:p>
            <a:pPr fontAlgn="auto">
              <a:spcAft>
                <a:spcPts val="0"/>
              </a:spcAft>
            </a:pPr>
            <a:endParaRPr lang="en-GB" dirty="0">
              <a:latin typeface="Trebuchet MS" panose="020B0603020202020204" pitchFamily="34" charset="0"/>
            </a:endParaRPr>
          </a:p>
        </p:txBody>
      </p:sp>
      <p:sp>
        <p:nvSpPr>
          <p:cNvPr id="8" name="TextBox 7"/>
          <p:cNvSpPr txBox="1"/>
          <p:nvPr/>
        </p:nvSpPr>
        <p:spPr>
          <a:xfrm>
            <a:off x="363658" y="1763688"/>
            <a:ext cx="8560280" cy="1569660"/>
          </a:xfrm>
          <a:prstGeom prst="rect">
            <a:avLst/>
          </a:prstGeom>
          <a:noFill/>
        </p:spPr>
        <p:txBody>
          <a:bodyPr wrap="square" rtlCol="0">
            <a:spAutoFit/>
          </a:bodyPr>
          <a:lstStyle/>
          <a:p>
            <a:pPr marL="0" indent="0">
              <a:buNone/>
            </a:pPr>
            <a:r>
              <a:rPr lang="en-GB" sz="2400" dirty="0">
                <a:solidFill>
                  <a:schemeClr val="tx1">
                    <a:lumMod val="65000"/>
                    <a:lumOff val="35000"/>
                  </a:schemeClr>
                </a:solidFill>
                <a:latin typeface="Trebuchet MS" panose="020B0603020202020204" pitchFamily="34" charset="0"/>
              </a:rPr>
              <a:t>Andy Goldsworthy OBE is a British artist. He is known for his work in sculpture and photography. Andy is an environmentalist and this is reflected in the nature-based aspect of much of his work.</a:t>
            </a:r>
          </a:p>
        </p:txBody>
      </p:sp>
      <p:pic>
        <p:nvPicPr>
          <p:cNvPr id="10" name="Picture 9">
            <a:extLst>
              <a:ext uri="{FF2B5EF4-FFF2-40B4-BE49-F238E27FC236}">
                <a16:creationId xmlns:a16="http://schemas.microsoft.com/office/drawing/2014/main" id="{07FC7CB1-FB42-2FD1-61F0-AE5F77F364E1}"/>
              </a:ext>
            </a:extLst>
          </p:cNvPr>
          <p:cNvPicPr>
            <a:picLocks noChangeAspect="1"/>
          </p:cNvPicPr>
          <p:nvPr/>
        </p:nvPicPr>
        <p:blipFill>
          <a:blip r:embed="rId4"/>
          <a:stretch>
            <a:fillRect/>
          </a:stretch>
        </p:blipFill>
        <p:spPr>
          <a:xfrm>
            <a:off x="3059832" y="3564895"/>
            <a:ext cx="2531476" cy="2816433"/>
          </a:xfrm>
          <a:prstGeom prst="rect">
            <a:avLst/>
          </a:prstGeom>
        </p:spPr>
      </p:pic>
    </p:spTree>
    <p:extLst>
      <p:ext uri="{BB962C8B-B14F-4D97-AF65-F5344CB8AC3E}">
        <p14:creationId xmlns:p14="http://schemas.microsoft.com/office/powerpoint/2010/main" val="1612190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2F680-9A24-7E20-103B-2211F37CB688}"/>
            </a:ext>
          </a:extLst>
        </p:cNvPr>
        <p:cNvGrpSpPr/>
        <p:nvPr/>
      </p:nvGrpSpPr>
      <p:grpSpPr>
        <a:xfrm>
          <a:off x="0" y="0"/>
          <a:ext cx="0" cy="0"/>
          <a:chOff x="0" y="0"/>
          <a:chExt cx="0" cy="0"/>
        </a:xfrm>
      </p:grpSpPr>
      <p:pic>
        <p:nvPicPr>
          <p:cNvPr id="2" name="Picture 2" descr="image001">
            <a:extLst>
              <a:ext uri="{FF2B5EF4-FFF2-40B4-BE49-F238E27FC236}">
                <a16:creationId xmlns:a16="http://schemas.microsoft.com/office/drawing/2014/main" id="{6D767EAF-6F26-EB6A-93CF-05AF5E886C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9621" y="5229200"/>
            <a:ext cx="3184304" cy="16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C1E641A2-3AD0-803F-FDA5-DC5747A9403B}"/>
              </a:ext>
            </a:extLst>
          </p:cNvPr>
          <p:cNvSpPr>
            <a:spLocks noGrp="1"/>
          </p:cNvSpPr>
          <p:nvPr>
            <p:ph type="title"/>
          </p:nvPr>
        </p:nvSpPr>
        <p:spPr>
          <a:xfrm>
            <a:off x="2195736" y="476672"/>
            <a:ext cx="7804563" cy="820140"/>
          </a:xfrm>
        </p:spPr>
        <p:txBody>
          <a:bodyPr>
            <a:normAutofit/>
          </a:bodyPr>
          <a:lstStyle/>
          <a:p>
            <a:r>
              <a:rPr lang="en-US" sz="3600" dirty="0">
                <a:solidFill>
                  <a:srgbClr val="4B004A"/>
                </a:solidFill>
              </a:rPr>
              <a:t>Andy Goldsworthy</a:t>
            </a:r>
          </a:p>
        </p:txBody>
      </p:sp>
      <p:pic>
        <p:nvPicPr>
          <p:cNvPr id="5" name="Picture 4">
            <a:extLst>
              <a:ext uri="{FF2B5EF4-FFF2-40B4-BE49-F238E27FC236}">
                <a16:creationId xmlns:a16="http://schemas.microsoft.com/office/drawing/2014/main" id="{95108B5B-ADAB-AA95-B186-8BDC964576E5}"/>
              </a:ext>
            </a:extLst>
          </p:cNvPr>
          <p:cNvPicPr>
            <a:picLocks noChangeAspect="1"/>
          </p:cNvPicPr>
          <p:nvPr/>
        </p:nvPicPr>
        <p:blipFill>
          <a:blip r:embed="rId3"/>
          <a:stretch>
            <a:fillRect/>
          </a:stretch>
        </p:blipFill>
        <p:spPr>
          <a:xfrm>
            <a:off x="179512" y="5517232"/>
            <a:ext cx="1640424" cy="1124148"/>
          </a:xfrm>
          <a:prstGeom prst="rect">
            <a:avLst/>
          </a:prstGeom>
        </p:spPr>
      </p:pic>
      <p:sp>
        <p:nvSpPr>
          <p:cNvPr id="7" name="Title 1">
            <a:extLst>
              <a:ext uri="{FF2B5EF4-FFF2-40B4-BE49-F238E27FC236}">
                <a16:creationId xmlns:a16="http://schemas.microsoft.com/office/drawing/2014/main" id="{E54CF5D7-8571-4379-6D5C-A172A248158C}"/>
              </a:ext>
            </a:extLst>
          </p:cNvPr>
          <p:cNvSpPr txBox="1">
            <a:spLocks/>
          </p:cNvSpPr>
          <p:nvPr/>
        </p:nvSpPr>
        <p:spPr>
          <a:xfrm>
            <a:off x="363658" y="724490"/>
            <a:ext cx="6118785" cy="843053"/>
          </a:xfrm>
          <a:prstGeom prst="rect">
            <a:avLst/>
          </a:prstGeom>
        </p:spPr>
        <p:txBody>
          <a:bodyPr vert="horz" lIns="0" tIns="0" rIns="0" bIns="0" rtlCol="0" anchor="t" anchorCtr="0">
            <a:normAutofit/>
          </a:bodyPr>
          <a:lstStyle>
            <a:lvl1pPr algn="l" defTabSz="457200" rtl="0" eaLnBrk="1" latinLnBrk="0" hangingPunct="1">
              <a:spcBef>
                <a:spcPct val="0"/>
              </a:spcBef>
              <a:buNone/>
              <a:defRPr sz="2900" b="0" i="0" kern="1200" baseline="0">
                <a:solidFill>
                  <a:srgbClr val="EA941A"/>
                </a:solidFill>
                <a:latin typeface="Trebuchet MS"/>
                <a:ea typeface="+mj-ea"/>
                <a:cs typeface="Trebuchet MS"/>
              </a:defRPr>
            </a:lvl1pPr>
          </a:lstStyle>
          <a:p>
            <a:pPr fontAlgn="auto">
              <a:spcAft>
                <a:spcPts val="0"/>
              </a:spcAft>
            </a:pPr>
            <a:endParaRPr lang="en-GB" dirty="0">
              <a:latin typeface="Trebuchet MS" panose="020B0603020202020204" pitchFamily="34" charset="0"/>
            </a:endParaRPr>
          </a:p>
        </p:txBody>
      </p:sp>
      <p:sp>
        <p:nvSpPr>
          <p:cNvPr id="8" name="TextBox 7">
            <a:extLst>
              <a:ext uri="{FF2B5EF4-FFF2-40B4-BE49-F238E27FC236}">
                <a16:creationId xmlns:a16="http://schemas.microsoft.com/office/drawing/2014/main" id="{AE1772B6-6C99-63DA-A122-6957FE89C515}"/>
              </a:ext>
            </a:extLst>
          </p:cNvPr>
          <p:cNvSpPr txBox="1"/>
          <p:nvPr/>
        </p:nvSpPr>
        <p:spPr>
          <a:xfrm>
            <a:off x="363658" y="1763688"/>
            <a:ext cx="8560280" cy="1938992"/>
          </a:xfrm>
          <a:prstGeom prst="rect">
            <a:avLst/>
          </a:prstGeom>
          <a:noFill/>
        </p:spPr>
        <p:txBody>
          <a:bodyPr wrap="square" rtlCol="0">
            <a:spAutoFit/>
          </a:bodyPr>
          <a:lstStyle/>
          <a:p>
            <a:pPr marL="0" indent="0">
              <a:buNone/>
            </a:pPr>
            <a:r>
              <a:rPr lang="en-GB" sz="2400" dirty="0">
                <a:solidFill>
                  <a:schemeClr val="tx1">
                    <a:lumMod val="65000"/>
                    <a:lumOff val="35000"/>
                  </a:schemeClr>
                </a:solidFill>
                <a:latin typeface="Trebuchet MS" panose="020B0603020202020204" pitchFamily="34" charset="0"/>
              </a:rPr>
              <a:t>Andy describes his art as working “with nature as a whole”. His sculptures are often made up of stones, twigs, flowers, mud, snow and icicles. Many of Andy’s sculptures are created on the site where the objects are found. This is called land art or environmental art.</a:t>
            </a:r>
          </a:p>
        </p:txBody>
      </p:sp>
      <p:pic>
        <p:nvPicPr>
          <p:cNvPr id="4" name="Picture 3">
            <a:extLst>
              <a:ext uri="{FF2B5EF4-FFF2-40B4-BE49-F238E27FC236}">
                <a16:creationId xmlns:a16="http://schemas.microsoft.com/office/drawing/2014/main" id="{ED57CFBE-441F-EFB2-ABBA-5B5B9308B920}"/>
              </a:ext>
            </a:extLst>
          </p:cNvPr>
          <p:cNvPicPr>
            <a:picLocks noChangeAspect="1"/>
          </p:cNvPicPr>
          <p:nvPr/>
        </p:nvPicPr>
        <p:blipFill>
          <a:blip r:embed="rId4"/>
          <a:stretch>
            <a:fillRect/>
          </a:stretch>
        </p:blipFill>
        <p:spPr>
          <a:xfrm>
            <a:off x="1971242" y="3963711"/>
            <a:ext cx="1944216" cy="2525770"/>
          </a:xfrm>
          <a:prstGeom prst="rect">
            <a:avLst/>
          </a:prstGeom>
        </p:spPr>
      </p:pic>
      <p:pic>
        <p:nvPicPr>
          <p:cNvPr id="11" name="Picture 10">
            <a:extLst>
              <a:ext uri="{FF2B5EF4-FFF2-40B4-BE49-F238E27FC236}">
                <a16:creationId xmlns:a16="http://schemas.microsoft.com/office/drawing/2014/main" id="{B510FCDE-4025-3EDB-D82A-2338D5CC18E5}"/>
              </a:ext>
            </a:extLst>
          </p:cNvPr>
          <p:cNvPicPr>
            <a:picLocks noChangeAspect="1"/>
          </p:cNvPicPr>
          <p:nvPr/>
        </p:nvPicPr>
        <p:blipFill>
          <a:blip r:embed="rId5"/>
          <a:stretch>
            <a:fillRect/>
          </a:stretch>
        </p:blipFill>
        <p:spPr>
          <a:xfrm>
            <a:off x="4216197" y="3963711"/>
            <a:ext cx="2024694" cy="2525770"/>
          </a:xfrm>
          <a:prstGeom prst="rect">
            <a:avLst/>
          </a:prstGeom>
        </p:spPr>
      </p:pic>
    </p:spTree>
    <p:extLst>
      <p:ext uri="{BB962C8B-B14F-4D97-AF65-F5344CB8AC3E}">
        <p14:creationId xmlns:p14="http://schemas.microsoft.com/office/powerpoint/2010/main" val="1555774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D083B-132A-D7FF-FBBB-C9BF35549E00}"/>
            </a:ext>
          </a:extLst>
        </p:cNvPr>
        <p:cNvGrpSpPr/>
        <p:nvPr/>
      </p:nvGrpSpPr>
      <p:grpSpPr>
        <a:xfrm>
          <a:off x="0" y="0"/>
          <a:ext cx="0" cy="0"/>
          <a:chOff x="0" y="0"/>
          <a:chExt cx="0" cy="0"/>
        </a:xfrm>
      </p:grpSpPr>
      <p:pic>
        <p:nvPicPr>
          <p:cNvPr id="2" name="Picture 2" descr="image001">
            <a:extLst>
              <a:ext uri="{FF2B5EF4-FFF2-40B4-BE49-F238E27FC236}">
                <a16:creationId xmlns:a16="http://schemas.microsoft.com/office/drawing/2014/main" id="{13A0BFDC-8C2B-401D-478E-0163AEE138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9621" y="5229200"/>
            <a:ext cx="3184304" cy="16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FD52C39-5287-CD57-3256-04F12F951344}"/>
              </a:ext>
            </a:extLst>
          </p:cNvPr>
          <p:cNvPicPr>
            <a:picLocks noChangeAspect="1"/>
          </p:cNvPicPr>
          <p:nvPr/>
        </p:nvPicPr>
        <p:blipFill>
          <a:blip r:embed="rId3"/>
          <a:stretch>
            <a:fillRect/>
          </a:stretch>
        </p:blipFill>
        <p:spPr>
          <a:xfrm>
            <a:off x="179512" y="5517232"/>
            <a:ext cx="1640424" cy="1124148"/>
          </a:xfrm>
          <a:prstGeom prst="rect">
            <a:avLst/>
          </a:prstGeom>
        </p:spPr>
      </p:pic>
      <p:sp>
        <p:nvSpPr>
          <p:cNvPr id="7" name="Title 1">
            <a:extLst>
              <a:ext uri="{FF2B5EF4-FFF2-40B4-BE49-F238E27FC236}">
                <a16:creationId xmlns:a16="http://schemas.microsoft.com/office/drawing/2014/main" id="{09B80D66-E6DC-F34D-F167-D33ED1CC41CC}"/>
              </a:ext>
            </a:extLst>
          </p:cNvPr>
          <p:cNvSpPr txBox="1">
            <a:spLocks/>
          </p:cNvSpPr>
          <p:nvPr/>
        </p:nvSpPr>
        <p:spPr>
          <a:xfrm>
            <a:off x="363658" y="724490"/>
            <a:ext cx="6118785" cy="843053"/>
          </a:xfrm>
          <a:prstGeom prst="rect">
            <a:avLst/>
          </a:prstGeom>
        </p:spPr>
        <p:txBody>
          <a:bodyPr vert="horz" lIns="0" tIns="0" rIns="0" bIns="0" rtlCol="0" anchor="t" anchorCtr="0">
            <a:normAutofit/>
          </a:bodyPr>
          <a:lstStyle>
            <a:lvl1pPr algn="l" defTabSz="457200" rtl="0" eaLnBrk="1" latinLnBrk="0" hangingPunct="1">
              <a:spcBef>
                <a:spcPct val="0"/>
              </a:spcBef>
              <a:buNone/>
              <a:defRPr sz="2900" b="0" i="0" kern="1200" baseline="0">
                <a:solidFill>
                  <a:srgbClr val="EA941A"/>
                </a:solidFill>
                <a:latin typeface="Trebuchet MS"/>
                <a:ea typeface="+mj-ea"/>
                <a:cs typeface="Trebuchet MS"/>
              </a:defRPr>
            </a:lvl1pPr>
          </a:lstStyle>
          <a:p>
            <a:pPr fontAlgn="auto">
              <a:spcAft>
                <a:spcPts val="0"/>
              </a:spcAft>
            </a:pPr>
            <a:endParaRPr lang="en-GB" dirty="0">
              <a:latin typeface="Trebuchet MS" panose="020B0603020202020204" pitchFamily="34" charset="0"/>
            </a:endParaRPr>
          </a:p>
        </p:txBody>
      </p:sp>
      <p:sp>
        <p:nvSpPr>
          <p:cNvPr id="8" name="TextBox 7">
            <a:extLst>
              <a:ext uri="{FF2B5EF4-FFF2-40B4-BE49-F238E27FC236}">
                <a16:creationId xmlns:a16="http://schemas.microsoft.com/office/drawing/2014/main" id="{0A9B0B84-11F9-2A41-39FB-E25AC8654E07}"/>
              </a:ext>
            </a:extLst>
          </p:cNvPr>
          <p:cNvSpPr txBox="1"/>
          <p:nvPr/>
        </p:nvSpPr>
        <p:spPr>
          <a:xfrm>
            <a:off x="363658" y="1763688"/>
            <a:ext cx="8560280" cy="4154984"/>
          </a:xfrm>
          <a:prstGeom prst="rect">
            <a:avLst/>
          </a:prstGeom>
          <a:noFill/>
        </p:spPr>
        <p:txBody>
          <a:bodyPr wrap="square" rtlCol="0">
            <a:spAutoFit/>
          </a:bodyPr>
          <a:lstStyle/>
          <a:p>
            <a:pPr marL="0" indent="0">
              <a:buNone/>
            </a:pPr>
            <a:r>
              <a:rPr lang="en-GB" sz="2400" dirty="0">
                <a:solidFill>
                  <a:schemeClr val="tx1">
                    <a:lumMod val="65000"/>
                    <a:lumOff val="35000"/>
                  </a:schemeClr>
                </a:solidFill>
                <a:latin typeface="Trebuchet MS" panose="020B0603020202020204" pitchFamily="34" charset="0"/>
              </a:rPr>
              <a:t>Like sand sculptures on a beach, not all of Andy’s art is permanent. He records a lot of his work through photography.</a:t>
            </a:r>
          </a:p>
          <a:p>
            <a:pPr marL="0" indent="0">
              <a:buNone/>
            </a:pPr>
            <a:endParaRPr lang="en-GB" sz="2400" dirty="0">
              <a:solidFill>
                <a:schemeClr val="tx1">
                  <a:lumMod val="65000"/>
                  <a:lumOff val="35000"/>
                </a:schemeClr>
              </a:solidFill>
              <a:latin typeface="Trebuchet MS" panose="020B0603020202020204" pitchFamily="34" charset="0"/>
            </a:endParaRPr>
          </a:p>
          <a:p>
            <a:pPr marL="0" indent="0">
              <a:buNone/>
            </a:pPr>
            <a:r>
              <a:rPr lang="en-GB" sz="2400" dirty="0">
                <a:solidFill>
                  <a:schemeClr val="tx1">
                    <a:lumMod val="65000"/>
                    <a:lumOff val="35000"/>
                  </a:schemeClr>
                </a:solidFill>
                <a:latin typeface="Trebuchet MS" panose="020B0603020202020204" pitchFamily="34" charset="0"/>
              </a:rPr>
              <a:t>Here are some ideas for Art in Nature, think about lines, spirals and shapes. How will you fill the shapes? Do you want to make a picture or simply create a pattern? </a:t>
            </a:r>
          </a:p>
          <a:p>
            <a:pPr marL="0" indent="0">
              <a:buNone/>
            </a:pPr>
            <a:endParaRPr lang="en-GB" sz="2400" dirty="0">
              <a:solidFill>
                <a:schemeClr val="tx1">
                  <a:lumMod val="65000"/>
                  <a:lumOff val="35000"/>
                </a:schemeClr>
              </a:solidFill>
              <a:latin typeface="Trebuchet MS" panose="020B0603020202020204" pitchFamily="34" charset="0"/>
            </a:endParaRPr>
          </a:p>
          <a:p>
            <a:pPr marL="0" indent="0">
              <a:buNone/>
            </a:pPr>
            <a:r>
              <a:rPr lang="en-GB" sz="2400" dirty="0">
                <a:solidFill>
                  <a:schemeClr val="tx1">
                    <a:lumMod val="65000"/>
                    <a:lumOff val="35000"/>
                  </a:schemeClr>
                </a:solidFill>
                <a:latin typeface="Trebuchet MS" panose="020B0603020202020204" pitchFamily="34" charset="0"/>
              </a:rPr>
              <a:t>What can you create?</a:t>
            </a:r>
          </a:p>
          <a:p>
            <a:pPr marL="0" indent="0">
              <a:buNone/>
            </a:pPr>
            <a:endParaRPr lang="en-GB" sz="2400" dirty="0">
              <a:solidFill>
                <a:schemeClr val="tx1">
                  <a:lumMod val="65000"/>
                  <a:lumOff val="35000"/>
                </a:schemeClr>
              </a:solidFill>
              <a:latin typeface="Trebuchet MS" panose="020B0603020202020204" pitchFamily="34" charset="0"/>
            </a:endParaRPr>
          </a:p>
          <a:p>
            <a:pPr marL="0" indent="0">
              <a:buNone/>
            </a:pPr>
            <a:endParaRPr lang="en-GB" sz="2400" dirty="0">
              <a:solidFill>
                <a:schemeClr val="tx1">
                  <a:lumMod val="65000"/>
                  <a:lumOff val="35000"/>
                </a:schemeClr>
              </a:solidFill>
              <a:latin typeface="Trebuchet MS" panose="020B0603020202020204" pitchFamily="34" charset="0"/>
            </a:endParaRPr>
          </a:p>
        </p:txBody>
      </p:sp>
      <p:sp>
        <p:nvSpPr>
          <p:cNvPr id="10" name="Title 5">
            <a:extLst>
              <a:ext uri="{FF2B5EF4-FFF2-40B4-BE49-F238E27FC236}">
                <a16:creationId xmlns:a16="http://schemas.microsoft.com/office/drawing/2014/main" id="{7DE9B0BB-BD25-20C9-501B-86F94FAEE71D}"/>
              </a:ext>
            </a:extLst>
          </p:cNvPr>
          <p:cNvSpPr>
            <a:spLocks noGrp="1"/>
          </p:cNvSpPr>
          <p:nvPr>
            <p:ph type="title"/>
          </p:nvPr>
        </p:nvSpPr>
        <p:spPr>
          <a:xfrm>
            <a:off x="2811159" y="453966"/>
            <a:ext cx="2808312" cy="820140"/>
          </a:xfrm>
        </p:spPr>
        <p:txBody>
          <a:bodyPr>
            <a:normAutofit/>
          </a:bodyPr>
          <a:lstStyle/>
          <a:p>
            <a:r>
              <a:rPr lang="en-US" sz="3600" dirty="0">
                <a:solidFill>
                  <a:srgbClr val="4B004A"/>
                </a:solidFill>
              </a:rPr>
              <a:t>Art in Nature</a:t>
            </a:r>
          </a:p>
        </p:txBody>
      </p:sp>
    </p:spTree>
    <p:extLst>
      <p:ext uri="{BB962C8B-B14F-4D97-AF65-F5344CB8AC3E}">
        <p14:creationId xmlns:p14="http://schemas.microsoft.com/office/powerpoint/2010/main" val="2210793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40972-2530-F5D7-7783-5F48BA625638}"/>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697E4402-04D8-B0F4-5650-F13F75319B10}"/>
              </a:ext>
            </a:extLst>
          </p:cNvPr>
          <p:cNvPicPr>
            <a:picLocks noChangeAspect="1"/>
          </p:cNvPicPr>
          <p:nvPr/>
        </p:nvPicPr>
        <p:blipFill>
          <a:blip r:embed="rId3"/>
          <a:stretch>
            <a:fillRect/>
          </a:stretch>
        </p:blipFill>
        <p:spPr>
          <a:xfrm>
            <a:off x="3277228" y="1097434"/>
            <a:ext cx="1856326" cy="1628981"/>
          </a:xfrm>
          <a:prstGeom prst="rect">
            <a:avLst/>
          </a:prstGeom>
        </p:spPr>
      </p:pic>
      <p:pic>
        <p:nvPicPr>
          <p:cNvPr id="5" name="Picture 4">
            <a:extLst>
              <a:ext uri="{FF2B5EF4-FFF2-40B4-BE49-F238E27FC236}">
                <a16:creationId xmlns:a16="http://schemas.microsoft.com/office/drawing/2014/main" id="{AA0AD1CA-FD3E-3A98-77C6-964DDFF0875C}"/>
              </a:ext>
            </a:extLst>
          </p:cNvPr>
          <p:cNvPicPr>
            <a:picLocks noChangeAspect="1"/>
          </p:cNvPicPr>
          <p:nvPr/>
        </p:nvPicPr>
        <p:blipFill>
          <a:blip r:embed="rId4"/>
          <a:stretch>
            <a:fillRect/>
          </a:stretch>
        </p:blipFill>
        <p:spPr>
          <a:xfrm>
            <a:off x="179512" y="5517232"/>
            <a:ext cx="1640424" cy="1124148"/>
          </a:xfrm>
          <a:prstGeom prst="rect">
            <a:avLst/>
          </a:prstGeom>
        </p:spPr>
      </p:pic>
      <p:pic>
        <p:nvPicPr>
          <p:cNvPr id="2" name="Picture 2" descr="image001">
            <a:extLst>
              <a:ext uri="{FF2B5EF4-FFF2-40B4-BE49-F238E27FC236}">
                <a16:creationId xmlns:a16="http://schemas.microsoft.com/office/drawing/2014/main" id="{827CEA2D-61AD-6A8C-7F47-0A65AEBCB9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6706" y="5199493"/>
            <a:ext cx="3184304" cy="16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B4210CF0-BDEE-3209-5DA0-54C7C37BD90A}"/>
              </a:ext>
            </a:extLst>
          </p:cNvPr>
          <p:cNvSpPr txBox="1">
            <a:spLocks/>
          </p:cNvSpPr>
          <p:nvPr/>
        </p:nvSpPr>
        <p:spPr>
          <a:xfrm>
            <a:off x="363658" y="724490"/>
            <a:ext cx="6118785" cy="843053"/>
          </a:xfrm>
          <a:prstGeom prst="rect">
            <a:avLst/>
          </a:prstGeom>
        </p:spPr>
        <p:txBody>
          <a:bodyPr vert="horz" lIns="0" tIns="0" rIns="0" bIns="0" rtlCol="0" anchor="t" anchorCtr="0">
            <a:normAutofit/>
          </a:bodyPr>
          <a:lstStyle>
            <a:lvl1pPr algn="l" defTabSz="457200" rtl="0" eaLnBrk="1" latinLnBrk="0" hangingPunct="1">
              <a:spcBef>
                <a:spcPct val="0"/>
              </a:spcBef>
              <a:buNone/>
              <a:defRPr sz="2900" b="0" i="0" kern="1200" baseline="0">
                <a:solidFill>
                  <a:srgbClr val="EA941A"/>
                </a:solidFill>
                <a:latin typeface="Trebuchet MS"/>
                <a:ea typeface="+mj-ea"/>
                <a:cs typeface="Trebuchet MS"/>
              </a:defRPr>
            </a:lvl1pPr>
          </a:lstStyle>
          <a:p>
            <a:pPr fontAlgn="auto">
              <a:spcAft>
                <a:spcPts val="0"/>
              </a:spcAft>
            </a:pPr>
            <a:endParaRPr lang="en-GB" dirty="0">
              <a:latin typeface="Trebuchet MS" panose="020B0603020202020204" pitchFamily="34" charset="0"/>
            </a:endParaRPr>
          </a:p>
        </p:txBody>
      </p:sp>
      <p:pic>
        <p:nvPicPr>
          <p:cNvPr id="9" name="Picture 8">
            <a:extLst>
              <a:ext uri="{FF2B5EF4-FFF2-40B4-BE49-F238E27FC236}">
                <a16:creationId xmlns:a16="http://schemas.microsoft.com/office/drawing/2014/main" id="{C06FC0E1-1ADF-E975-7401-E854B871583C}"/>
              </a:ext>
            </a:extLst>
          </p:cNvPr>
          <p:cNvPicPr>
            <a:picLocks noChangeAspect="1"/>
          </p:cNvPicPr>
          <p:nvPr/>
        </p:nvPicPr>
        <p:blipFill>
          <a:blip r:embed="rId6"/>
          <a:stretch>
            <a:fillRect/>
          </a:stretch>
        </p:blipFill>
        <p:spPr>
          <a:xfrm>
            <a:off x="396170" y="1312719"/>
            <a:ext cx="2847531" cy="2733478"/>
          </a:xfrm>
          <a:prstGeom prst="rect">
            <a:avLst/>
          </a:prstGeom>
        </p:spPr>
      </p:pic>
      <p:pic>
        <p:nvPicPr>
          <p:cNvPr id="12" name="Picture 11">
            <a:extLst>
              <a:ext uri="{FF2B5EF4-FFF2-40B4-BE49-F238E27FC236}">
                <a16:creationId xmlns:a16="http://schemas.microsoft.com/office/drawing/2014/main" id="{B44E47F5-B908-758F-19E5-A44A6037A99E}"/>
              </a:ext>
            </a:extLst>
          </p:cNvPr>
          <p:cNvPicPr>
            <a:picLocks noChangeAspect="1"/>
          </p:cNvPicPr>
          <p:nvPr/>
        </p:nvPicPr>
        <p:blipFill>
          <a:blip r:embed="rId7"/>
          <a:stretch>
            <a:fillRect/>
          </a:stretch>
        </p:blipFill>
        <p:spPr>
          <a:xfrm>
            <a:off x="5450388" y="745113"/>
            <a:ext cx="3511311" cy="1907005"/>
          </a:xfrm>
          <a:prstGeom prst="rect">
            <a:avLst/>
          </a:prstGeom>
        </p:spPr>
      </p:pic>
      <p:pic>
        <p:nvPicPr>
          <p:cNvPr id="14" name="Picture 13">
            <a:extLst>
              <a:ext uri="{FF2B5EF4-FFF2-40B4-BE49-F238E27FC236}">
                <a16:creationId xmlns:a16="http://schemas.microsoft.com/office/drawing/2014/main" id="{DB3001B3-6A81-1822-09BF-DD21B837687D}"/>
              </a:ext>
            </a:extLst>
          </p:cNvPr>
          <p:cNvPicPr>
            <a:picLocks noChangeAspect="1"/>
          </p:cNvPicPr>
          <p:nvPr/>
        </p:nvPicPr>
        <p:blipFill>
          <a:blip r:embed="rId8"/>
          <a:stretch>
            <a:fillRect/>
          </a:stretch>
        </p:blipFill>
        <p:spPr>
          <a:xfrm>
            <a:off x="1493720" y="4286469"/>
            <a:ext cx="3966011" cy="2408826"/>
          </a:xfrm>
          <a:prstGeom prst="rect">
            <a:avLst/>
          </a:prstGeom>
        </p:spPr>
      </p:pic>
      <p:pic>
        <p:nvPicPr>
          <p:cNvPr id="16" name="Picture 15">
            <a:extLst>
              <a:ext uri="{FF2B5EF4-FFF2-40B4-BE49-F238E27FC236}">
                <a16:creationId xmlns:a16="http://schemas.microsoft.com/office/drawing/2014/main" id="{52DE1231-AFE5-826E-9134-E913CEEC94F9}"/>
              </a:ext>
            </a:extLst>
          </p:cNvPr>
          <p:cNvPicPr>
            <a:picLocks noChangeAspect="1"/>
          </p:cNvPicPr>
          <p:nvPr/>
        </p:nvPicPr>
        <p:blipFill>
          <a:blip r:embed="rId9"/>
          <a:stretch>
            <a:fillRect/>
          </a:stretch>
        </p:blipFill>
        <p:spPr>
          <a:xfrm>
            <a:off x="6268466" y="2994629"/>
            <a:ext cx="2875534" cy="2204864"/>
          </a:xfrm>
          <a:prstGeom prst="rect">
            <a:avLst/>
          </a:prstGeom>
        </p:spPr>
      </p:pic>
      <p:pic>
        <p:nvPicPr>
          <p:cNvPr id="20" name="Picture 19">
            <a:extLst>
              <a:ext uri="{FF2B5EF4-FFF2-40B4-BE49-F238E27FC236}">
                <a16:creationId xmlns:a16="http://schemas.microsoft.com/office/drawing/2014/main" id="{BAD54348-4DAB-A4D9-8E17-A282D579A906}"/>
              </a:ext>
            </a:extLst>
          </p:cNvPr>
          <p:cNvPicPr>
            <a:picLocks noChangeAspect="1"/>
          </p:cNvPicPr>
          <p:nvPr/>
        </p:nvPicPr>
        <p:blipFill>
          <a:blip r:embed="rId10"/>
          <a:stretch>
            <a:fillRect/>
          </a:stretch>
        </p:blipFill>
        <p:spPr>
          <a:xfrm>
            <a:off x="4416247" y="2194752"/>
            <a:ext cx="1909164" cy="2292714"/>
          </a:xfrm>
          <a:prstGeom prst="rect">
            <a:avLst/>
          </a:prstGeom>
        </p:spPr>
      </p:pic>
      <p:sp>
        <p:nvSpPr>
          <p:cNvPr id="24" name="Title 5">
            <a:extLst>
              <a:ext uri="{FF2B5EF4-FFF2-40B4-BE49-F238E27FC236}">
                <a16:creationId xmlns:a16="http://schemas.microsoft.com/office/drawing/2014/main" id="{BB0F48C8-1E32-BB4E-E700-DE4C910AAD6F}"/>
              </a:ext>
            </a:extLst>
          </p:cNvPr>
          <p:cNvSpPr>
            <a:spLocks noGrp="1"/>
          </p:cNvSpPr>
          <p:nvPr>
            <p:ph type="title"/>
          </p:nvPr>
        </p:nvSpPr>
        <p:spPr>
          <a:xfrm>
            <a:off x="2811159" y="453966"/>
            <a:ext cx="2808312" cy="820140"/>
          </a:xfrm>
        </p:spPr>
        <p:txBody>
          <a:bodyPr>
            <a:normAutofit/>
          </a:bodyPr>
          <a:lstStyle/>
          <a:p>
            <a:r>
              <a:rPr lang="en-US" sz="3600" dirty="0">
                <a:solidFill>
                  <a:srgbClr val="4B004A"/>
                </a:solidFill>
              </a:rPr>
              <a:t>Art in Nature</a:t>
            </a:r>
          </a:p>
        </p:txBody>
      </p:sp>
      <mc:AlternateContent xmlns:mc="http://schemas.openxmlformats.org/markup-compatibility/2006" xmlns:p14="http://schemas.microsoft.com/office/powerpoint/2010/main">
        <mc:Choice Requires="p14">
          <p:contentPart p14:bwMode="auto" r:id="rId11">
            <p14:nvContentPartPr>
              <p14:cNvPr id="3" name="Ink 2">
                <a:extLst>
                  <a:ext uri="{FF2B5EF4-FFF2-40B4-BE49-F238E27FC236}">
                    <a16:creationId xmlns:a16="http://schemas.microsoft.com/office/drawing/2014/main" id="{1D0DE229-8B6A-9E46-36A3-0D98C97E32DA}"/>
                  </a:ext>
                </a:extLst>
              </p14:cNvPr>
              <p14:cNvContentPartPr/>
              <p14:nvPr/>
            </p14:nvContentPartPr>
            <p14:xfrm>
              <a:off x="520046" y="1263189"/>
              <a:ext cx="773640" cy="2671200"/>
            </p14:xfrm>
          </p:contentPart>
        </mc:Choice>
        <mc:Fallback xmlns="">
          <p:pic>
            <p:nvPicPr>
              <p:cNvPr id="3" name="Ink 2">
                <a:extLst>
                  <a:ext uri="{FF2B5EF4-FFF2-40B4-BE49-F238E27FC236}">
                    <a16:creationId xmlns:a16="http://schemas.microsoft.com/office/drawing/2014/main" id="{1D0DE229-8B6A-9E46-36A3-0D98C97E32DA}"/>
                  </a:ext>
                </a:extLst>
              </p:cNvPr>
              <p:cNvPicPr/>
              <p:nvPr/>
            </p:nvPicPr>
            <p:blipFill>
              <a:blip r:embed="rId12"/>
              <a:stretch>
                <a:fillRect/>
              </a:stretch>
            </p:blipFill>
            <p:spPr>
              <a:xfrm>
                <a:off x="502046" y="1245549"/>
                <a:ext cx="809280" cy="2706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 name="Ink 3">
                <a:extLst>
                  <a:ext uri="{FF2B5EF4-FFF2-40B4-BE49-F238E27FC236}">
                    <a16:creationId xmlns:a16="http://schemas.microsoft.com/office/drawing/2014/main" id="{53C82EB6-61E0-F41C-0828-8B4941B3B59C}"/>
                  </a:ext>
                </a:extLst>
              </p14:cNvPr>
              <p14:cNvContentPartPr/>
              <p14:nvPr/>
            </p14:nvContentPartPr>
            <p14:xfrm>
              <a:off x="1272086" y="2086149"/>
              <a:ext cx="2017080" cy="1840680"/>
            </p14:xfrm>
          </p:contentPart>
        </mc:Choice>
        <mc:Fallback xmlns="">
          <p:pic>
            <p:nvPicPr>
              <p:cNvPr id="4" name="Ink 3">
                <a:extLst>
                  <a:ext uri="{FF2B5EF4-FFF2-40B4-BE49-F238E27FC236}">
                    <a16:creationId xmlns:a16="http://schemas.microsoft.com/office/drawing/2014/main" id="{53C82EB6-61E0-F41C-0828-8B4941B3B59C}"/>
                  </a:ext>
                </a:extLst>
              </p:cNvPr>
              <p:cNvPicPr/>
              <p:nvPr/>
            </p:nvPicPr>
            <p:blipFill>
              <a:blip r:embed="rId14"/>
              <a:stretch>
                <a:fillRect/>
              </a:stretch>
            </p:blipFill>
            <p:spPr>
              <a:xfrm>
                <a:off x="1254446" y="2068149"/>
                <a:ext cx="2052720" cy="18763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Ink 16">
                <a:extLst>
                  <a:ext uri="{FF2B5EF4-FFF2-40B4-BE49-F238E27FC236}">
                    <a16:creationId xmlns:a16="http://schemas.microsoft.com/office/drawing/2014/main" id="{AE5C7822-68C1-01B7-2910-C2B01DD8749A}"/>
                  </a:ext>
                </a:extLst>
              </p14:cNvPr>
              <p14:cNvContentPartPr/>
              <p14:nvPr/>
            </p14:nvContentPartPr>
            <p14:xfrm>
              <a:off x="468206" y="1195869"/>
              <a:ext cx="560520" cy="509760"/>
            </p14:xfrm>
          </p:contentPart>
        </mc:Choice>
        <mc:Fallback xmlns="">
          <p:pic>
            <p:nvPicPr>
              <p:cNvPr id="17" name="Ink 16">
                <a:extLst>
                  <a:ext uri="{FF2B5EF4-FFF2-40B4-BE49-F238E27FC236}">
                    <a16:creationId xmlns:a16="http://schemas.microsoft.com/office/drawing/2014/main" id="{AE5C7822-68C1-01B7-2910-C2B01DD8749A}"/>
                  </a:ext>
                </a:extLst>
              </p:cNvPr>
              <p:cNvPicPr/>
              <p:nvPr/>
            </p:nvPicPr>
            <p:blipFill>
              <a:blip r:embed="rId16"/>
              <a:stretch>
                <a:fillRect/>
              </a:stretch>
            </p:blipFill>
            <p:spPr>
              <a:xfrm>
                <a:off x="450566" y="1177869"/>
                <a:ext cx="596160" cy="5454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Ink 18">
                <a:extLst>
                  <a:ext uri="{FF2B5EF4-FFF2-40B4-BE49-F238E27FC236}">
                    <a16:creationId xmlns:a16="http://schemas.microsoft.com/office/drawing/2014/main" id="{F7D8A1DC-13E6-90F5-32E7-012A5B85F86D}"/>
                  </a:ext>
                </a:extLst>
              </p14:cNvPr>
              <p14:cNvContentPartPr/>
              <p14:nvPr/>
            </p14:nvContentPartPr>
            <p14:xfrm>
              <a:off x="404486" y="1829469"/>
              <a:ext cx="468720" cy="1744920"/>
            </p14:xfrm>
          </p:contentPart>
        </mc:Choice>
        <mc:Fallback xmlns="">
          <p:pic>
            <p:nvPicPr>
              <p:cNvPr id="19" name="Ink 18">
                <a:extLst>
                  <a:ext uri="{FF2B5EF4-FFF2-40B4-BE49-F238E27FC236}">
                    <a16:creationId xmlns:a16="http://schemas.microsoft.com/office/drawing/2014/main" id="{F7D8A1DC-13E6-90F5-32E7-012A5B85F86D}"/>
                  </a:ext>
                </a:extLst>
              </p:cNvPr>
              <p:cNvPicPr/>
              <p:nvPr/>
            </p:nvPicPr>
            <p:blipFill>
              <a:blip r:embed="rId18"/>
              <a:stretch>
                <a:fillRect/>
              </a:stretch>
            </p:blipFill>
            <p:spPr>
              <a:xfrm>
                <a:off x="386486" y="1811469"/>
                <a:ext cx="504360" cy="1780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1" name="Ink 20">
                <a:extLst>
                  <a:ext uri="{FF2B5EF4-FFF2-40B4-BE49-F238E27FC236}">
                    <a16:creationId xmlns:a16="http://schemas.microsoft.com/office/drawing/2014/main" id="{097761A4-D184-5658-C922-80A22E7C86A6}"/>
                  </a:ext>
                </a:extLst>
              </p14:cNvPr>
              <p14:cNvContentPartPr/>
              <p14:nvPr/>
            </p14:nvContentPartPr>
            <p14:xfrm>
              <a:off x="386126" y="1503309"/>
              <a:ext cx="1083960" cy="2604960"/>
            </p14:xfrm>
          </p:contentPart>
        </mc:Choice>
        <mc:Fallback xmlns="">
          <p:pic>
            <p:nvPicPr>
              <p:cNvPr id="21" name="Ink 20">
                <a:extLst>
                  <a:ext uri="{FF2B5EF4-FFF2-40B4-BE49-F238E27FC236}">
                    <a16:creationId xmlns:a16="http://schemas.microsoft.com/office/drawing/2014/main" id="{097761A4-D184-5658-C922-80A22E7C86A6}"/>
                  </a:ext>
                </a:extLst>
              </p:cNvPr>
              <p:cNvPicPr/>
              <p:nvPr/>
            </p:nvPicPr>
            <p:blipFill>
              <a:blip r:embed="rId20"/>
              <a:stretch>
                <a:fillRect/>
              </a:stretch>
            </p:blipFill>
            <p:spPr>
              <a:xfrm>
                <a:off x="350486" y="1467309"/>
                <a:ext cx="1155600" cy="26766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2" name="Ink 21">
                <a:extLst>
                  <a:ext uri="{FF2B5EF4-FFF2-40B4-BE49-F238E27FC236}">
                    <a16:creationId xmlns:a16="http://schemas.microsoft.com/office/drawing/2014/main" id="{2C0AA227-035F-2AE0-03DE-D8797F50833E}"/>
                  </a:ext>
                </a:extLst>
              </p14:cNvPr>
              <p14:cNvContentPartPr/>
              <p14:nvPr/>
            </p14:nvContentPartPr>
            <p14:xfrm>
              <a:off x="1235006" y="3091629"/>
              <a:ext cx="1643040" cy="855360"/>
            </p14:xfrm>
          </p:contentPart>
        </mc:Choice>
        <mc:Fallback xmlns="">
          <p:pic>
            <p:nvPicPr>
              <p:cNvPr id="22" name="Ink 21">
                <a:extLst>
                  <a:ext uri="{FF2B5EF4-FFF2-40B4-BE49-F238E27FC236}">
                    <a16:creationId xmlns:a16="http://schemas.microsoft.com/office/drawing/2014/main" id="{2C0AA227-035F-2AE0-03DE-D8797F50833E}"/>
                  </a:ext>
                </a:extLst>
              </p:cNvPr>
              <p:cNvPicPr/>
              <p:nvPr/>
            </p:nvPicPr>
            <p:blipFill>
              <a:blip r:embed="rId22"/>
              <a:stretch>
                <a:fillRect/>
              </a:stretch>
            </p:blipFill>
            <p:spPr>
              <a:xfrm>
                <a:off x="1199366" y="3055989"/>
                <a:ext cx="1714680" cy="927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 name="Ink 22">
                <a:extLst>
                  <a:ext uri="{FF2B5EF4-FFF2-40B4-BE49-F238E27FC236}">
                    <a16:creationId xmlns:a16="http://schemas.microsoft.com/office/drawing/2014/main" id="{DB9B3FB1-4B51-627C-1BFA-07C1803B9499}"/>
                  </a:ext>
                </a:extLst>
              </p14:cNvPr>
              <p14:cNvContentPartPr/>
              <p14:nvPr/>
            </p14:nvContentPartPr>
            <p14:xfrm>
              <a:off x="1229606" y="3441549"/>
              <a:ext cx="1308240" cy="602640"/>
            </p14:xfrm>
          </p:contentPart>
        </mc:Choice>
        <mc:Fallback xmlns="">
          <p:pic>
            <p:nvPicPr>
              <p:cNvPr id="23" name="Ink 22">
                <a:extLst>
                  <a:ext uri="{FF2B5EF4-FFF2-40B4-BE49-F238E27FC236}">
                    <a16:creationId xmlns:a16="http://schemas.microsoft.com/office/drawing/2014/main" id="{DB9B3FB1-4B51-627C-1BFA-07C1803B9499}"/>
                  </a:ext>
                </a:extLst>
              </p:cNvPr>
              <p:cNvPicPr/>
              <p:nvPr/>
            </p:nvPicPr>
            <p:blipFill>
              <a:blip r:embed="rId24"/>
              <a:stretch>
                <a:fillRect/>
              </a:stretch>
            </p:blipFill>
            <p:spPr>
              <a:xfrm>
                <a:off x="1193966" y="3405549"/>
                <a:ext cx="1379880" cy="6742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5" name="Ink 24">
                <a:extLst>
                  <a:ext uri="{FF2B5EF4-FFF2-40B4-BE49-F238E27FC236}">
                    <a16:creationId xmlns:a16="http://schemas.microsoft.com/office/drawing/2014/main" id="{C3BA8882-F2CE-3E7F-5E05-C7158BA02C8C}"/>
                  </a:ext>
                </a:extLst>
              </p14:cNvPr>
              <p14:cNvContentPartPr/>
              <p14:nvPr/>
            </p14:nvContentPartPr>
            <p14:xfrm>
              <a:off x="1765646" y="3019629"/>
              <a:ext cx="1157760" cy="1140840"/>
            </p14:xfrm>
          </p:contentPart>
        </mc:Choice>
        <mc:Fallback xmlns="">
          <p:pic>
            <p:nvPicPr>
              <p:cNvPr id="25" name="Ink 24">
                <a:extLst>
                  <a:ext uri="{FF2B5EF4-FFF2-40B4-BE49-F238E27FC236}">
                    <a16:creationId xmlns:a16="http://schemas.microsoft.com/office/drawing/2014/main" id="{C3BA8882-F2CE-3E7F-5E05-C7158BA02C8C}"/>
                  </a:ext>
                </a:extLst>
              </p:cNvPr>
              <p:cNvPicPr/>
              <p:nvPr/>
            </p:nvPicPr>
            <p:blipFill>
              <a:blip r:embed="rId26"/>
              <a:stretch>
                <a:fillRect/>
              </a:stretch>
            </p:blipFill>
            <p:spPr>
              <a:xfrm>
                <a:off x="1730006" y="2983629"/>
                <a:ext cx="1229400" cy="12124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0" name="Ink 29">
                <a:extLst>
                  <a:ext uri="{FF2B5EF4-FFF2-40B4-BE49-F238E27FC236}">
                    <a16:creationId xmlns:a16="http://schemas.microsoft.com/office/drawing/2014/main" id="{457178FC-647E-67B9-3ADC-C367B946966A}"/>
                  </a:ext>
                </a:extLst>
              </p14:cNvPr>
              <p14:cNvContentPartPr/>
              <p14:nvPr/>
            </p14:nvContentPartPr>
            <p14:xfrm>
              <a:off x="2492126" y="1398189"/>
              <a:ext cx="559800" cy="379800"/>
            </p14:xfrm>
          </p:contentPart>
        </mc:Choice>
        <mc:Fallback xmlns="">
          <p:pic>
            <p:nvPicPr>
              <p:cNvPr id="30" name="Ink 29">
                <a:extLst>
                  <a:ext uri="{FF2B5EF4-FFF2-40B4-BE49-F238E27FC236}">
                    <a16:creationId xmlns:a16="http://schemas.microsoft.com/office/drawing/2014/main" id="{457178FC-647E-67B9-3ADC-C367B946966A}"/>
                  </a:ext>
                </a:extLst>
              </p:cNvPr>
              <p:cNvPicPr/>
              <p:nvPr/>
            </p:nvPicPr>
            <p:blipFill>
              <a:blip r:embed="rId28"/>
              <a:stretch>
                <a:fillRect/>
              </a:stretch>
            </p:blipFill>
            <p:spPr>
              <a:xfrm>
                <a:off x="2456486" y="1362549"/>
                <a:ext cx="631440" cy="4514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2" name="Ink 31">
                <a:extLst>
                  <a:ext uri="{FF2B5EF4-FFF2-40B4-BE49-F238E27FC236}">
                    <a16:creationId xmlns:a16="http://schemas.microsoft.com/office/drawing/2014/main" id="{7D2F1CEC-B2CA-FFD4-3B20-91DA4AFDC1E4}"/>
                  </a:ext>
                </a:extLst>
              </p14:cNvPr>
              <p14:cNvContentPartPr/>
              <p14:nvPr/>
            </p14:nvContentPartPr>
            <p14:xfrm>
              <a:off x="2952206" y="1603389"/>
              <a:ext cx="232200" cy="375840"/>
            </p14:xfrm>
          </p:contentPart>
        </mc:Choice>
        <mc:Fallback xmlns="">
          <p:pic>
            <p:nvPicPr>
              <p:cNvPr id="32" name="Ink 31">
                <a:extLst>
                  <a:ext uri="{FF2B5EF4-FFF2-40B4-BE49-F238E27FC236}">
                    <a16:creationId xmlns:a16="http://schemas.microsoft.com/office/drawing/2014/main" id="{7D2F1CEC-B2CA-FFD4-3B20-91DA4AFDC1E4}"/>
                  </a:ext>
                </a:extLst>
              </p:cNvPr>
              <p:cNvPicPr/>
              <p:nvPr/>
            </p:nvPicPr>
            <p:blipFill>
              <a:blip r:embed="rId30"/>
              <a:stretch>
                <a:fillRect/>
              </a:stretch>
            </p:blipFill>
            <p:spPr>
              <a:xfrm>
                <a:off x="2916566" y="1567389"/>
                <a:ext cx="303840" cy="4474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7" name="Ink 36">
                <a:extLst>
                  <a:ext uri="{FF2B5EF4-FFF2-40B4-BE49-F238E27FC236}">
                    <a16:creationId xmlns:a16="http://schemas.microsoft.com/office/drawing/2014/main" id="{BD53F147-7CE9-70BB-90ED-4C95FA308DE1}"/>
                  </a:ext>
                </a:extLst>
              </p14:cNvPr>
              <p14:cNvContentPartPr/>
              <p14:nvPr/>
            </p14:nvContentPartPr>
            <p14:xfrm>
              <a:off x="3476726" y="1443189"/>
              <a:ext cx="233280" cy="1012320"/>
            </p14:xfrm>
          </p:contentPart>
        </mc:Choice>
        <mc:Fallback xmlns="">
          <p:pic>
            <p:nvPicPr>
              <p:cNvPr id="37" name="Ink 36">
                <a:extLst>
                  <a:ext uri="{FF2B5EF4-FFF2-40B4-BE49-F238E27FC236}">
                    <a16:creationId xmlns:a16="http://schemas.microsoft.com/office/drawing/2014/main" id="{BD53F147-7CE9-70BB-90ED-4C95FA308DE1}"/>
                  </a:ext>
                </a:extLst>
              </p:cNvPr>
              <p:cNvPicPr/>
              <p:nvPr/>
            </p:nvPicPr>
            <p:blipFill>
              <a:blip r:embed="rId32"/>
              <a:stretch>
                <a:fillRect/>
              </a:stretch>
            </p:blipFill>
            <p:spPr>
              <a:xfrm>
                <a:off x="3441086" y="1407189"/>
                <a:ext cx="304920" cy="10839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1" name="Ink 40">
                <a:extLst>
                  <a:ext uri="{FF2B5EF4-FFF2-40B4-BE49-F238E27FC236}">
                    <a16:creationId xmlns:a16="http://schemas.microsoft.com/office/drawing/2014/main" id="{236F1F30-2C93-3819-E9E9-3FDFE50A77E8}"/>
                  </a:ext>
                </a:extLst>
              </p14:cNvPr>
              <p14:cNvContentPartPr/>
              <p14:nvPr/>
            </p14:nvContentPartPr>
            <p14:xfrm>
              <a:off x="3239126" y="1491789"/>
              <a:ext cx="595080" cy="1324440"/>
            </p14:xfrm>
          </p:contentPart>
        </mc:Choice>
        <mc:Fallback xmlns="">
          <p:pic>
            <p:nvPicPr>
              <p:cNvPr id="41" name="Ink 40">
                <a:extLst>
                  <a:ext uri="{FF2B5EF4-FFF2-40B4-BE49-F238E27FC236}">
                    <a16:creationId xmlns:a16="http://schemas.microsoft.com/office/drawing/2014/main" id="{236F1F30-2C93-3819-E9E9-3FDFE50A77E8}"/>
                  </a:ext>
                </a:extLst>
              </p:cNvPr>
              <p:cNvPicPr/>
              <p:nvPr/>
            </p:nvPicPr>
            <p:blipFill>
              <a:blip r:embed="rId34"/>
              <a:stretch>
                <a:fillRect/>
              </a:stretch>
            </p:blipFill>
            <p:spPr>
              <a:xfrm>
                <a:off x="3203486" y="1455789"/>
                <a:ext cx="666720" cy="13960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5" name="Ink 44">
                <a:extLst>
                  <a:ext uri="{FF2B5EF4-FFF2-40B4-BE49-F238E27FC236}">
                    <a16:creationId xmlns:a16="http://schemas.microsoft.com/office/drawing/2014/main" id="{D393D9F1-6D1A-E9B2-4B05-8939F7930A23}"/>
                  </a:ext>
                </a:extLst>
              </p14:cNvPr>
              <p14:cNvContentPartPr/>
              <p14:nvPr/>
            </p14:nvContentPartPr>
            <p14:xfrm>
              <a:off x="4614686" y="1103709"/>
              <a:ext cx="551880" cy="597960"/>
            </p14:xfrm>
          </p:contentPart>
        </mc:Choice>
        <mc:Fallback xmlns="">
          <p:pic>
            <p:nvPicPr>
              <p:cNvPr id="45" name="Ink 44">
                <a:extLst>
                  <a:ext uri="{FF2B5EF4-FFF2-40B4-BE49-F238E27FC236}">
                    <a16:creationId xmlns:a16="http://schemas.microsoft.com/office/drawing/2014/main" id="{D393D9F1-6D1A-E9B2-4B05-8939F7930A23}"/>
                  </a:ext>
                </a:extLst>
              </p:cNvPr>
              <p:cNvPicPr/>
              <p:nvPr/>
            </p:nvPicPr>
            <p:blipFill>
              <a:blip r:embed="rId36"/>
              <a:stretch>
                <a:fillRect/>
              </a:stretch>
            </p:blipFill>
            <p:spPr>
              <a:xfrm>
                <a:off x="4578686" y="1067709"/>
                <a:ext cx="623520" cy="6696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56" name="Ink 55">
                <a:extLst>
                  <a:ext uri="{FF2B5EF4-FFF2-40B4-BE49-F238E27FC236}">
                    <a16:creationId xmlns:a16="http://schemas.microsoft.com/office/drawing/2014/main" id="{865A8067-6335-86E2-2F61-40484D308861}"/>
                  </a:ext>
                </a:extLst>
              </p14:cNvPr>
              <p14:cNvContentPartPr/>
              <p14:nvPr/>
            </p14:nvContentPartPr>
            <p14:xfrm>
              <a:off x="5132366" y="1992189"/>
              <a:ext cx="112320" cy="156240"/>
            </p14:xfrm>
          </p:contentPart>
        </mc:Choice>
        <mc:Fallback xmlns="">
          <p:pic>
            <p:nvPicPr>
              <p:cNvPr id="56" name="Ink 55">
                <a:extLst>
                  <a:ext uri="{FF2B5EF4-FFF2-40B4-BE49-F238E27FC236}">
                    <a16:creationId xmlns:a16="http://schemas.microsoft.com/office/drawing/2014/main" id="{865A8067-6335-86E2-2F61-40484D308861}"/>
                  </a:ext>
                </a:extLst>
              </p:cNvPr>
              <p:cNvPicPr/>
              <p:nvPr/>
            </p:nvPicPr>
            <p:blipFill>
              <a:blip r:embed="rId38"/>
              <a:stretch>
                <a:fillRect/>
              </a:stretch>
            </p:blipFill>
            <p:spPr>
              <a:xfrm>
                <a:off x="5096366" y="1956189"/>
                <a:ext cx="183960" cy="2278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70" name="Ink 69">
                <a:extLst>
                  <a:ext uri="{FF2B5EF4-FFF2-40B4-BE49-F238E27FC236}">
                    <a16:creationId xmlns:a16="http://schemas.microsoft.com/office/drawing/2014/main" id="{B351B706-812A-456B-4872-0B004731B51C}"/>
                  </a:ext>
                </a:extLst>
              </p14:cNvPr>
              <p14:cNvContentPartPr/>
              <p14:nvPr/>
            </p14:nvContentPartPr>
            <p14:xfrm>
              <a:off x="4400846" y="2770509"/>
              <a:ext cx="353520" cy="1251720"/>
            </p14:xfrm>
          </p:contentPart>
        </mc:Choice>
        <mc:Fallback xmlns="">
          <p:pic>
            <p:nvPicPr>
              <p:cNvPr id="70" name="Ink 69">
                <a:extLst>
                  <a:ext uri="{FF2B5EF4-FFF2-40B4-BE49-F238E27FC236}">
                    <a16:creationId xmlns:a16="http://schemas.microsoft.com/office/drawing/2014/main" id="{B351B706-812A-456B-4872-0B004731B51C}"/>
                  </a:ext>
                </a:extLst>
              </p:cNvPr>
              <p:cNvPicPr/>
              <p:nvPr/>
            </p:nvPicPr>
            <p:blipFill>
              <a:blip r:embed="rId40"/>
              <a:stretch>
                <a:fillRect/>
              </a:stretch>
            </p:blipFill>
            <p:spPr>
              <a:xfrm>
                <a:off x="4365206" y="2734509"/>
                <a:ext cx="425160" cy="13233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75" name="Ink 74">
                <a:extLst>
                  <a:ext uri="{FF2B5EF4-FFF2-40B4-BE49-F238E27FC236}">
                    <a16:creationId xmlns:a16="http://schemas.microsoft.com/office/drawing/2014/main" id="{4455C8FB-ED7A-B57A-1D7A-7FFF460135A6}"/>
                  </a:ext>
                </a:extLst>
              </p14:cNvPr>
              <p14:cNvContentPartPr/>
              <p14:nvPr/>
            </p14:nvContentPartPr>
            <p14:xfrm>
              <a:off x="5171246" y="2166789"/>
              <a:ext cx="1170720" cy="2129400"/>
            </p14:xfrm>
          </p:contentPart>
        </mc:Choice>
        <mc:Fallback xmlns="">
          <p:pic>
            <p:nvPicPr>
              <p:cNvPr id="75" name="Ink 74">
                <a:extLst>
                  <a:ext uri="{FF2B5EF4-FFF2-40B4-BE49-F238E27FC236}">
                    <a16:creationId xmlns:a16="http://schemas.microsoft.com/office/drawing/2014/main" id="{4455C8FB-ED7A-B57A-1D7A-7FFF460135A6}"/>
                  </a:ext>
                </a:extLst>
              </p:cNvPr>
              <p:cNvPicPr/>
              <p:nvPr/>
            </p:nvPicPr>
            <p:blipFill>
              <a:blip r:embed="rId42"/>
              <a:stretch>
                <a:fillRect/>
              </a:stretch>
            </p:blipFill>
            <p:spPr>
              <a:xfrm>
                <a:off x="5135246" y="2131149"/>
                <a:ext cx="1242360" cy="22010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76" name="Ink 75">
                <a:extLst>
                  <a:ext uri="{FF2B5EF4-FFF2-40B4-BE49-F238E27FC236}">
                    <a16:creationId xmlns:a16="http://schemas.microsoft.com/office/drawing/2014/main" id="{A8AD15CE-545D-4B94-86BC-8B198E045701}"/>
                  </a:ext>
                </a:extLst>
              </p14:cNvPr>
              <p14:cNvContentPartPr/>
              <p14:nvPr/>
            </p14:nvContentPartPr>
            <p14:xfrm>
              <a:off x="5323166" y="2190549"/>
              <a:ext cx="587160" cy="913320"/>
            </p14:xfrm>
          </p:contentPart>
        </mc:Choice>
        <mc:Fallback xmlns="">
          <p:pic>
            <p:nvPicPr>
              <p:cNvPr id="76" name="Ink 75">
                <a:extLst>
                  <a:ext uri="{FF2B5EF4-FFF2-40B4-BE49-F238E27FC236}">
                    <a16:creationId xmlns:a16="http://schemas.microsoft.com/office/drawing/2014/main" id="{A8AD15CE-545D-4B94-86BC-8B198E045701}"/>
                  </a:ext>
                </a:extLst>
              </p:cNvPr>
              <p:cNvPicPr/>
              <p:nvPr/>
            </p:nvPicPr>
            <p:blipFill>
              <a:blip r:embed="rId44"/>
              <a:stretch>
                <a:fillRect/>
              </a:stretch>
            </p:blipFill>
            <p:spPr>
              <a:xfrm>
                <a:off x="5287526" y="2154549"/>
                <a:ext cx="658800" cy="984960"/>
              </a:xfrm>
              <a:prstGeom prst="rect">
                <a:avLst/>
              </a:prstGeom>
            </p:spPr>
          </p:pic>
        </mc:Fallback>
      </mc:AlternateContent>
      <p:grpSp>
        <p:nvGrpSpPr>
          <p:cNvPr id="98" name="Group 97">
            <a:extLst>
              <a:ext uri="{FF2B5EF4-FFF2-40B4-BE49-F238E27FC236}">
                <a16:creationId xmlns:a16="http://schemas.microsoft.com/office/drawing/2014/main" id="{BB4A93A8-ED8E-0FF5-D0F9-D9D124A32C5B}"/>
              </a:ext>
            </a:extLst>
          </p:cNvPr>
          <p:cNvGrpSpPr/>
          <p:nvPr/>
        </p:nvGrpSpPr>
        <p:grpSpPr>
          <a:xfrm>
            <a:off x="3873446" y="5837709"/>
            <a:ext cx="1453680" cy="950040"/>
            <a:chOff x="3873446" y="5837709"/>
            <a:chExt cx="1453680" cy="950040"/>
          </a:xfrm>
        </p:grpSpPr>
        <mc:AlternateContent xmlns:mc="http://schemas.openxmlformats.org/markup-compatibility/2006" xmlns:p14="http://schemas.microsoft.com/office/powerpoint/2010/main">
          <mc:Choice Requires="p14">
            <p:contentPart p14:bwMode="auto" r:id="rId45">
              <p14:nvContentPartPr>
                <p14:cNvPr id="94" name="Ink 93">
                  <a:extLst>
                    <a:ext uri="{FF2B5EF4-FFF2-40B4-BE49-F238E27FC236}">
                      <a16:creationId xmlns:a16="http://schemas.microsoft.com/office/drawing/2014/main" id="{34C28849-58F9-16CB-AC72-2FE7AF6D84AC}"/>
                    </a:ext>
                  </a:extLst>
                </p14:cNvPr>
                <p14:cNvContentPartPr/>
                <p14:nvPr/>
              </p14:nvContentPartPr>
              <p14:xfrm>
                <a:off x="4343966" y="5919789"/>
                <a:ext cx="957240" cy="823680"/>
              </p14:xfrm>
            </p:contentPart>
          </mc:Choice>
          <mc:Fallback xmlns="">
            <p:pic>
              <p:nvPicPr>
                <p:cNvPr id="94" name="Ink 93">
                  <a:extLst>
                    <a:ext uri="{FF2B5EF4-FFF2-40B4-BE49-F238E27FC236}">
                      <a16:creationId xmlns:a16="http://schemas.microsoft.com/office/drawing/2014/main" id="{34C28849-58F9-16CB-AC72-2FE7AF6D84AC}"/>
                    </a:ext>
                  </a:extLst>
                </p:cNvPr>
                <p:cNvPicPr/>
                <p:nvPr/>
              </p:nvPicPr>
              <p:blipFill>
                <a:blip r:embed="rId46"/>
                <a:stretch>
                  <a:fillRect/>
                </a:stretch>
              </p:blipFill>
              <p:spPr>
                <a:xfrm>
                  <a:off x="4308326" y="5883789"/>
                  <a:ext cx="1028880" cy="89532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5" name="Ink 94">
                  <a:extLst>
                    <a:ext uri="{FF2B5EF4-FFF2-40B4-BE49-F238E27FC236}">
                      <a16:creationId xmlns:a16="http://schemas.microsoft.com/office/drawing/2014/main" id="{3542C358-5191-BDAD-AA9E-B9D1715EDA89}"/>
                    </a:ext>
                  </a:extLst>
                </p14:cNvPr>
                <p14:cNvContentPartPr/>
                <p14:nvPr/>
              </p14:nvContentPartPr>
              <p14:xfrm>
                <a:off x="4516766" y="6277269"/>
                <a:ext cx="601920" cy="471240"/>
              </p14:xfrm>
            </p:contentPart>
          </mc:Choice>
          <mc:Fallback xmlns="">
            <p:pic>
              <p:nvPicPr>
                <p:cNvPr id="95" name="Ink 94">
                  <a:extLst>
                    <a:ext uri="{FF2B5EF4-FFF2-40B4-BE49-F238E27FC236}">
                      <a16:creationId xmlns:a16="http://schemas.microsoft.com/office/drawing/2014/main" id="{3542C358-5191-BDAD-AA9E-B9D1715EDA89}"/>
                    </a:ext>
                  </a:extLst>
                </p:cNvPr>
                <p:cNvPicPr/>
                <p:nvPr/>
              </p:nvPicPr>
              <p:blipFill>
                <a:blip r:embed="rId48"/>
                <a:stretch>
                  <a:fillRect/>
                </a:stretch>
              </p:blipFill>
              <p:spPr>
                <a:xfrm>
                  <a:off x="4481126" y="6241269"/>
                  <a:ext cx="673560" cy="5428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97" name="Ink 96">
                  <a:extLst>
                    <a:ext uri="{FF2B5EF4-FFF2-40B4-BE49-F238E27FC236}">
                      <a16:creationId xmlns:a16="http://schemas.microsoft.com/office/drawing/2014/main" id="{6651DB65-7AEA-BBB4-DC97-E41D8BC25433}"/>
                    </a:ext>
                  </a:extLst>
                </p14:cNvPr>
                <p14:cNvContentPartPr/>
                <p14:nvPr/>
              </p14:nvContentPartPr>
              <p14:xfrm>
                <a:off x="3873446" y="5837709"/>
                <a:ext cx="1453680" cy="950040"/>
              </p14:xfrm>
            </p:contentPart>
          </mc:Choice>
          <mc:Fallback xmlns="">
            <p:pic>
              <p:nvPicPr>
                <p:cNvPr id="97" name="Ink 96">
                  <a:extLst>
                    <a:ext uri="{FF2B5EF4-FFF2-40B4-BE49-F238E27FC236}">
                      <a16:creationId xmlns:a16="http://schemas.microsoft.com/office/drawing/2014/main" id="{6651DB65-7AEA-BBB4-DC97-E41D8BC25433}"/>
                    </a:ext>
                  </a:extLst>
                </p:cNvPr>
                <p:cNvPicPr/>
                <p:nvPr/>
              </p:nvPicPr>
              <p:blipFill>
                <a:blip r:embed="rId50"/>
                <a:stretch>
                  <a:fillRect/>
                </a:stretch>
              </p:blipFill>
              <p:spPr>
                <a:xfrm>
                  <a:off x="3837806" y="5802069"/>
                  <a:ext cx="1525320" cy="1021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1">
            <p14:nvContentPartPr>
              <p14:cNvPr id="99" name="Ink 98">
                <a:extLst>
                  <a:ext uri="{FF2B5EF4-FFF2-40B4-BE49-F238E27FC236}">
                    <a16:creationId xmlns:a16="http://schemas.microsoft.com/office/drawing/2014/main" id="{A193EB24-7CA2-68C7-18FC-43DF8E744A18}"/>
                  </a:ext>
                </a:extLst>
              </p14:cNvPr>
              <p14:cNvContentPartPr/>
              <p14:nvPr/>
            </p14:nvContentPartPr>
            <p14:xfrm>
              <a:off x="6471926" y="3324793"/>
              <a:ext cx="129600" cy="250200"/>
            </p14:xfrm>
          </p:contentPart>
        </mc:Choice>
        <mc:Fallback xmlns="">
          <p:pic>
            <p:nvPicPr>
              <p:cNvPr id="99" name="Ink 98">
                <a:extLst>
                  <a:ext uri="{FF2B5EF4-FFF2-40B4-BE49-F238E27FC236}">
                    <a16:creationId xmlns:a16="http://schemas.microsoft.com/office/drawing/2014/main" id="{A193EB24-7CA2-68C7-18FC-43DF8E744A18}"/>
                  </a:ext>
                </a:extLst>
              </p:cNvPr>
              <p:cNvPicPr/>
              <p:nvPr/>
            </p:nvPicPr>
            <p:blipFill>
              <a:blip r:embed="rId52"/>
              <a:stretch>
                <a:fillRect/>
              </a:stretch>
            </p:blipFill>
            <p:spPr>
              <a:xfrm>
                <a:off x="6435926" y="3289153"/>
                <a:ext cx="201240" cy="3218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00" name="Ink 99">
                <a:extLst>
                  <a:ext uri="{FF2B5EF4-FFF2-40B4-BE49-F238E27FC236}">
                    <a16:creationId xmlns:a16="http://schemas.microsoft.com/office/drawing/2014/main" id="{59A15A77-764E-E55A-012D-0CD398E6FDFB}"/>
                  </a:ext>
                </a:extLst>
              </p14:cNvPr>
              <p14:cNvContentPartPr/>
              <p14:nvPr/>
            </p14:nvContentPartPr>
            <p14:xfrm>
              <a:off x="6863966" y="3521353"/>
              <a:ext cx="57960" cy="78480"/>
            </p14:xfrm>
          </p:contentPart>
        </mc:Choice>
        <mc:Fallback xmlns="">
          <p:pic>
            <p:nvPicPr>
              <p:cNvPr id="100" name="Ink 99">
                <a:extLst>
                  <a:ext uri="{FF2B5EF4-FFF2-40B4-BE49-F238E27FC236}">
                    <a16:creationId xmlns:a16="http://schemas.microsoft.com/office/drawing/2014/main" id="{59A15A77-764E-E55A-012D-0CD398E6FDFB}"/>
                  </a:ext>
                </a:extLst>
              </p:cNvPr>
              <p:cNvPicPr/>
              <p:nvPr/>
            </p:nvPicPr>
            <p:blipFill>
              <a:blip r:embed="rId54"/>
              <a:stretch>
                <a:fillRect/>
              </a:stretch>
            </p:blipFill>
            <p:spPr>
              <a:xfrm>
                <a:off x="6828326" y="3485353"/>
                <a:ext cx="12960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01" name="Ink 100">
                <a:extLst>
                  <a:ext uri="{FF2B5EF4-FFF2-40B4-BE49-F238E27FC236}">
                    <a16:creationId xmlns:a16="http://schemas.microsoft.com/office/drawing/2014/main" id="{F50FB811-7A69-3588-35A8-598983C04B4A}"/>
                  </a:ext>
                </a:extLst>
              </p14:cNvPr>
              <p14:cNvContentPartPr/>
              <p14:nvPr/>
            </p14:nvContentPartPr>
            <p14:xfrm>
              <a:off x="6496766" y="3412273"/>
              <a:ext cx="568440" cy="1720080"/>
            </p14:xfrm>
          </p:contentPart>
        </mc:Choice>
        <mc:Fallback xmlns="">
          <p:pic>
            <p:nvPicPr>
              <p:cNvPr id="101" name="Ink 100">
                <a:extLst>
                  <a:ext uri="{FF2B5EF4-FFF2-40B4-BE49-F238E27FC236}">
                    <a16:creationId xmlns:a16="http://schemas.microsoft.com/office/drawing/2014/main" id="{F50FB811-7A69-3588-35A8-598983C04B4A}"/>
                  </a:ext>
                </a:extLst>
              </p:cNvPr>
              <p:cNvPicPr/>
              <p:nvPr/>
            </p:nvPicPr>
            <p:blipFill>
              <a:blip r:embed="rId56"/>
              <a:stretch>
                <a:fillRect/>
              </a:stretch>
            </p:blipFill>
            <p:spPr>
              <a:xfrm>
                <a:off x="6460766" y="3376273"/>
                <a:ext cx="640080" cy="17917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03" name="Ink 102">
                <a:extLst>
                  <a:ext uri="{FF2B5EF4-FFF2-40B4-BE49-F238E27FC236}">
                    <a16:creationId xmlns:a16="http://schemas.microsoft.com/office/drawing/2014/main" id="{3E99C62A-BBCE-F664-24AB-09B07187C0A2}"/>
                  </a:ext>
                </a:extLst>
              </p14:cNvPr>
              <p14:cNvContentPartPr/>
              <p14:nvPr/>
            </p14:nvContentPartPr>
            <p14:xfrm>
              <a:off x="6272126" y="3643753"/>
              <a:ext cx="468000" cy="1485720"/>
            </p14:xfrm>
          </p:contentPart>
        </mc:Choice>
        <mc:Fallback xmlns="">
          <p:pic>
            <p:nvPicPr>
              <p:cNvPr id="103" name="Ink 102">
                <a:extLst>
                  <a:ext uri="{FF2B5EF4-FFF2-40B4-BE49-F238E27FC236}">
                    <a16:creationId xmlns:a16="http://schemas.microsoft.com/office/drawing/2014/main" id="{3E99C62A-BBCE-F664-24AB-09B07187C0A2}"/>
                  </a:ext>
                </a:extLst>
              </p:cNvPr>
              <p:cNvPicPr/>
              <p:nvPr/>
            </p:nvPicPr>
            <p:blipFill>
              <a:blip r:embed="rId58"/>
              <a:stretch>
                <a:fillRect/>
              </a:stretch>
            </p:blipFill>
            <p:spPr>
              <a:xfrm>
                <a:off x="6236126" y="3608113"/>
                <a:ext cx="539640" cy="155736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09" name="Ink 108">
                <a:extLst>
                  <a:ext uri="{FF2B5EF4-FFF2-40B4-BE49-F238E27FC236}">
                    <a16:creationId xmlns:a16="http://schemas.microsoft.com/office/drawing/2014/main" id="{B009F16B-42F7-4B00-5061-57D70C14EAA4}"/>
                  </a:ext>
                </a:extLst>
              </p14:cNvPr>
              <p14:cNvContentPartPr/>
              <p14:nvPr/>
            </p14:nvContentPartPr>
            <p14:xfrm>
              <a:off x="8886806" y="4681273"/>
              <a:ext cx="41760" cy="86400"/>
            </p14:xfrm>
          </p:contentPart>
        </mc:Choice>
        <mc:Fallback xmlns="">
          <p:pic>
            <p:nvPicPr>
              <p:cNvPr id="109" name="Ink 108">
                <a:extLst>
                  <a:ext uri="{FF2B5EF4-FFF2-40B4-BE49-F238E27FC236}">
                    <a16:creationId xmlns:a16="http://schemas.microsoft.com/office/drawing/2014/main" id="{B009F16B-42F7-4B00-5061-57D70C14EAA4}"/>
                  </a:ext>
                </a:extLst>
              </p:cNvPr>
              <p:cNvPicPr/>
              <p:nvPr/>
            </p:nvPicPr>
            <p:blipFill>
              <a:blip r:embed="rId60"/>
              <a:stretch>
                <a:fillRect/>
              </a:stretch>
            </p:blipFill>
            <p:spPr>
              <a:xfrm>
                <a:off x="8851166" y="4645273"/>
                <a:ext cx="11340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12" name="Ink 111">
                <a:extLst>
                  <a:ext uri="{FF2B5EF4-FFF2-40B4-BE49-F238E27FC236}">
                    <a16:creationId xmlns:a16="http://schemas.microsoft.com/office/drawing/2014/main" id="{090D4AD0-8B96-D8A9-5435-A4529DD61147}"/>
                  </a:ext>
                </a:extLst>
              </p14:cNvPr>
              <p14:cNvContentPartPr/>
              <p14:nvPr/>
            </p14:nvContentPartPr>
            <p14:xfrm>
              <a:off x="8373806" y="4356193"/>
              <a:ext cx="683640" cy="813960"/>
            </p14:xfrm>
          </p:contentPart>
        </mc:Choice>
        <mc:Fallback xmlns="">
          <p:pic>
            <p:nvPicPr>
              <p:cNvPr id="112" name="Ink 111">
                <a:extLst>
                  <a:ext uri="{FF2B5EF4-FFF2-40B4-BE49-F238E27FC236}">
                    <a16:creationId xmlns:a16="http://schemas.microsoft.com/office/drawing/2014/main" id="{090D4AD0-8B96-D8A9-5435-A4529DD61147}"/>
                  </a:ext>
                </a:extLst>
              </p:cNvPr>
              <p:cNvPicPr/>
              <p:nvPr/>
            </p:nvPicPr>
            <p:blipFill>
              <a:blip r:embed="rId62"/>
              <a:stretch>
                <a:fillRect/>
              </a:stretch>
            </p:blipFill>
            <p:spPr>
              <a:xfrm>
                <a:off x="8337806" y="4320553"/>
                <a:ext cx="755280" cy="8856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13" name="Ink 112">
                <a:extLst>
                  <a:ext uri="{FF2B5EF4-FFF2-40B4-BE49-F238E27FC236}">
                    <a16:creationId xmlns:a16="http://schemas.microsoft.com/office/drawing/2014/main" id="{3FF54C8A-624C-1216-7922-3A7C31E81EB7}"/>
                  </a:ext>
                </a:extLst>
              </p14:cNvPr>
              <p14:cNvContentPartPr/>
              <p14:nvPr/>
            </p14:nvContentPartPr>
            <p14:xfrm>
              <a:off x="8608886" y="4587313"/>
              <a:ext cx="407160" cy="522720"/>
            </p14:xfrm>
          </p:contentPart>
        </mc:Choice>
        <mc:Fallback xmlns="">
          <p:pic>
            <p:nvPicPr>
              <p:cNvPr id="113" name="Ink 112">
                <a:extLst>
                  <a:ext uri="{FF2B5EF4-FFF2-40B4-BE49-F238E27FC236}">
                    <a16:creationId xmlns:a16="http://schemas.microsoft.com/office/drawing/2014/main" id="{3FF54C8A-624C-1216-7922-3A7C31E81EB7}"/>
                  </a:ext>
                </a:extLst>
              </p:cNvPr>
              <p:cNvPicPr/>
              <p:nvPr/>
            </p:nvPicPr>
            <p:blipFill>
              <a:blip r:embed="rId64"/>
              <a:stretch>
                <a:fillRect/>
              </a:stretch>
            </p:blipFill>
            <p:spPr>
              <a:xfrm>
                <a:off x="8572886" y="4551313"/>
                <a:ext cx="478800" cy="59436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17" name="Ink 116">
                <a:extLst>
                  <a:ext uri="{FF2B5EF4-FFF2-40B4-BE49-F238E27FC236}">
                    <a16:creationId xmlns:a16="http://schemas.microsoft.com/office/drawing/2014/main" id="{16F4EAA6-B5C9-6AFA-916B-3202F8A6FCBD}"/>
                  </a:ext>
                </a:extLst>
              </p14:cNvPr>
              <p14:cNvContentPartPr/>
              <p14:nvPr/>
            </p14:nvContentPartPr>
            <p14:xfrm>
              <a:off x="5472206" y="840073"/>
              <a:ext cx="432720" cy="1560600"/>
            </p14:xfrm>
          </p:contentPart>
        </mc:Choice>
        <mc:Fallback xmlns="">
          <p:pic>
            <p:nvPicPr>
              <p:cNvPr id="117" name="Ink 116">
                <a:extLst>
                  <a:ext uri="{FF2B5EF4-FFF2-40B4-BE49-F238E27FC236}">
                    <a16:creationId xmlns:a16="http://schemas.microsoft.com/office/drawing/2014/main" id="{16F4EAA6-B5C9-6AFA-916B-3202F8A6FCBD}"/>
                  </a:ext>
                </a:extLst>
              </p:cNvPr>
              <p:cNvPicPr/>
              <p:nvPr/>
            </p:nvPicPr>
            <p:blipFill>
              <a:blip r:embed="rId66"/>
              <a:stretch>
                <a:fillRect/>
              </a:stretch>
            </p:blipFill>
            <p:spPr>
              <a:xfrm>
                <a:off x="5436566" y="804073"/>
                <a:ext cx="504360" cy="1632240"/>
              </a:xfrm>
              <a:prstGeom prst="rect">
                <a:avLst/>
              </a:prstGeom>
            </p:spPr>
          </p:pic>
        </mc:Fallback>
      </mc:AlternateContent>
      <p:grpSp>
        <p:nvGrpSpPr>
          <p:cNvPr id="125" name="Group 124">
            <a:extLst>
              <a:ext uri="{FF2B5EF4-FFF2-40B4-BE49-F238E27FC236}">
                <a16:creationId xmlns:a16="http://schemas.microsoft.com/office/drawing/2014/main" id="{F9540E88-B983-9FE0-981A-A5496E8014AC}"/>
              </a:ext>
            </a:extLst>
          </p:cNvPr>
          <p:cNvGrpSpPr/>
          <p:nvPr/>
        </p:nvGrpSpPr>
        <p:grpSpPr>
          <a:xfrm>
            <a:off x="8639126" y="706873"/>
            <a:ext cx="371520" cy="1851120"/>
            <a:chOff x="8639126" y="706873"/>
            <a:chExt cx="371520" cy="1851120"/>
          </a:xfrm>
        </p:grpSpPr>
        <mc:AlternateContent xmlns:mc="http://schemas.openxmlformats.org/markup-compatibility/2006" xmlns:p14="http://schemas.microsoft.com/office/powerpoint/2010/main">
          <mc:Choice Requires="p14">
            <p:contentPart p14:bwMode="auto" r:id="rId67">
              <p14:nvContentPartPr>
                <p14:cNvPr id="123" name="Ink 122">
                  <a:extLst>
                    <a:ext uri="{FF2B5EF4-FFF2-40B4-BE49-F238E27FC236}">
                      <a16:creationId xmlns:a16="http://schemas.microsoft.com/office/drawing/2014/main" id="{B0C55900-42CB-1393-4086-926980C3E7B6}"/>
                    </a:ext>
                  </a:extLst>
                </p14:cNvPr>
                <p14:cNvContentPartPr/>
                <p14:nvPr/>
              </p14:nvContentPartPr>
              <p14:xfrm>
                <a:off x="8639126" y="706873"/>
                <a:ext cx="371520" cy="1851120"/>
              </p14:xfrm>
            </p:contentPart>
          </mc:Choice>
          <mc:Fallback xmlns="">
            <p:pic>
              <p:nvPicPr>
                <p:cNvPr id="123" name="Ink 122">
                  <a:extLst>
                    <a:ext uri="{FF2B5EF4-FFF2-40B4-BE49-F238E27FC236}">
                      <a16:creationId xmlns:a16="http://schemas.microsoft.com/office/drawing/2014/main" id="{B0C55900-42CB-1393-4086-926980C3E7B6}"/>
                    </a:ext>
                  </a:extLst>
                </p:cNvPr>
                <p:cNvPicPr/>
                <p:nvPr/>
              </p:nvPicPr>
              <p:blipFill>
                <a:blip r:embed="rId68"/>
                <a:stretch>
                  <a:fillRect/>
                </a:stretch>
              </p:blipFill>
              <p:spPr>
                <a:xfrm>
                  <a:off x="8603126" y="670873"/>
                  <a:ext cx="443160" cy="19227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24" name="Ink 123">
                  <a:extLst>
                    <a:ext uri="{FF2B5EF4-FFF2-40B4-BE49-F238E27FC236}">
                      <a16:creationId xmlns:a16="http://schemas.microsoft.com/office/drawing/2014/main" id="{7D10A187-48C4-64A3-41A6-BD36D4834495}"/>
                    </a:ext>
                  </a:extLst>
                </p14:cNvPr>
                <p14:cNvContentPartPr/>
                <p14:nvPr/>
              </p14:nvContentPartPr>
              <p14:xfrm>
                <a:off x="8770886" y="778153"/>
                <a:ext cx="203760" cy="402120"/>
              </p14:xfrm>
            </p:contentPart>
          </mc:Choice>
          <mc:Fallback xmlns="">
            <p:pic>
              <p:nvPicPr>
                <p:cNvPr id="124" name="Ink 123">
                  <a:extLst>
                    <a:ext uri="{FF2B5EF4-FFF2-40B4-BE49-F238E27FC236}">
                      <a16:creationId xmlns:a16="http://schemas.microsoft.com/office/drawing/2014/main" id="{7D10A187-48C4-64A3-41A6-BD36D4834495}"/>
                    </a:ext>
                  </a:extLst>
                </p:cNvPr>
                <p:cNvPicPr/>
                <p:nvPr/>
              </p:nvPicPr>
              <p:blipFill>
                <a:blip r:embed="rId70"/>
                <a:stretch>
                  <a:fillRect/>
                </a:stretch>
              </p:blipFill>
              <p:spPr>
                <a:xfrm>
                  <a:off x="8734886" y="742513"/>
                  <a:ext cx="275400" cy="473760"/>
                </a:xfrm>
                <a:prstGeom prst="rect">
                  <a:avLst/>
                </a:prstGeom>
              </p:spPr>
            </p:pic>
          </mc:Fallback>
        </mc:AlternateContent>
      </p:grpSp>
      <p:grpSp>
        <p:nvGrpSpPr>
          <p:cNvPr id="128" name="Group 127">
            <a:extLst>
              <a:ext uri="{FF2B5EF4-FFF2-40B4-BE49-F238E27FC236}">
                <a16:creationId xmlns:a16="http://schemas.microsoft.com/office/drawing/2014/main" id="{36EA05E4-C2AE-766C-D25F-8325FD635608}"/>
              </a:ext>
            </a:extLst>
          </p:cNvPr>
          <p:cNvGrpSpPr/>
          <p:nvPr/>
        </p:nvGrpSpPr>
        <p:grpSpPr>
          <a:xfrm>
            <a:off x="8295085" y="2316495"/>
            <a:ext cx="681120" cy="360360"/>
            <a:chOff x="8295085" y="2316495"/>
            <a:chExt cx="681120" cy="360360"/>
          </a:xfrm>
        </p:grpSpPr>
        <mc:AlternateContent xmlns:mc="http://schemas.openxmlformats.org/markup-compatibility/2006" xmlns:p14="http://schemas.microsoft.com/office/powerpoint/2010/main">
          <mc:Choice Requires="p14">
            <p:contentPart p14:bwMode="auto" r:id="rId71">
              <p14:nvContentPartPr>
                <p14:cNvPr id="126" name="Ink 125">
                  <a:extLst>
                    <a:ext uri="{FF2B5EF4-FFF2-40B4-BE49-F238E27FC236}">
                      <a16:creationId xmlns:a16="http://schemas.microsoft.com/office/drawing/2014/main" id="{10103263-2B29-F0B3-C973-C4E673071E07}"/>
                    </a:ext>
                  </a:extLst>
                </p14:cNvPr>
                <p14:cNvContentPartPr/>
                <p14:nvPr/>
              </p14:nvContentPartPr>
              <p14:xfrm>
                <a:off x="8295085" y="2316495"/>
                <a:ext cx="681120" cy="360360"/>
              </p14:xfrm>
            </p:contentPart>
          </mc:Choice>
          <mc:Fallback xmlns="">
            <p:pic>
              <p:nvPicPr>
                <p:cNvPr id="126" name="Ink 125">
                  <a:extLst>
                    <a:ext uri="{FF2B5EF4-FFF2-40B4-BE49-F238E27FC236}">
                      <a16:creationId xmlns:a16="http://schemas.microsoft.com/office/drawing/2014/main" id="{10103263-2B29-F0B3-C973-C4E673071E07}"/>
                    </a:ext>
                  </a:extLst>
                </p:cNvPr>
                <p:cNvPicPr/>
                <p:nvPr/>
              </p:nvPicPr>
              <p:blipFill>
                <a:blip r:embed="rId72"/>
                <a:stretch>
                  <a:fillRect/>
                </a:stretch>
              </p:blipFill>
              <p:spPr>
                <a:xfrm>
                  <a:off x="8259085" y="2280495"/>
                  <a:ext cx="75276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27" name="Ink 126">
                  <a:extLst>
                    <a:ext uri="{FF2B5EF4-FFF2-40B4-BE49-F238E27FC236}">
                      <a16:creationId xmlns:a16="http://schemas.microsoft.com/office/drawing/2014/main" id="{7B1FFECE-99BE-7529-B364-D2B69B07A102}"/>
                    </a:ext>
                  </a:extLst>
                </p14:cNvPr>
                <p14:cNvContentPartPr/>
                <p14:nvPr/>
              </p14:nvContentPartPr>
              <p14:xfrm>
                <a:off x="8670205" y="2512335"/>
                <a:ext cx="139320" cy="97200"/>
              </p14:xfrm>
            </p:contentPart>
          </mc:Choice>
          <mc:Fallback xmlns="">
            <p:pic>
              <p:nvPicPr>
                <p:cNvPr id="127" name="Ink 126">
                  <a:extLst>
                    <a:ext uri="{FF2B5EF4-FFF2-40B4-BE49-F238E27FC236}">
                      <a16:creationId xmlns:a16="http://schemas.microsoft.com/office/drawing/2014/main" id="{7B1FFECE-99BE-7529-B364-D2B69B07A102}"/>
                    </a:ext>
                  </a:extLst>
                </p:cNvPr>
                <p:cNvPicPr/>
                <p:nvPr/>
              </p:nvPicPr>
              <p:blipFill>
                <a:blip r:embed="rId74"/>
                <a:stretch>
                  <a:fillRect/>
                </a:stretch>
              </p:blipFill>
              <p:spPr>
                <a:xfrm>
                  <a:off x="8634565" y="2476695"/>
                  <a:ext cx="210960" cy="168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5">
            <p14:nvContentPartPr>
              <p14:cNvPr id="129" name="Ink 128">
                <a:extLst>
                  <a:ext uri="{FF2B5EF4-FFF2-40B4-BE49-F238E27FC236}">
                    <a16:creationId xmlns:a16="http://schemas.microsoft.com/office/drawing/2014/main" id="{1089A8A3-9BB8-58DB-52CA-16C1778B9119}"/>
                  </a:ext>
                </a:extLst>
              </p14:cNvPr>
              <p14:cNvContentPartPr/>
              <p14:nvPr/>
            </p14:nvContentPartPr>
            <p14:xfrm>
              <a:off x="5471605" y="2219655"/>
              <a:ext cx="308160" cy="325440"/>
            </p14:xfrm>
          </p:contentPart>
        </mc:Choice>
        <mc:Fallback xmlns="">
          <p:pic>
            <p:nvPicPr>
              <p:cNvPr id="129" name="Ink 128">
                <a:extLst>
                  <a:ext uri="{FF2B5EF4-FFF2-40B4-BE49-F238E27FC236}">
                    <a16:creationId xmlns:a16="http://schemas.microsoft.com/office/drawing/2014/main" id="{1089A8A3-9BB8-58DB-52CA-16C1778B9119}"/>
                  </a:ext>
                </a:extLst>
              </p:cNvPr>
              <p:cNvPicPr/>
              <p:nvPr/>
            </p:nvPicPr>
            <p:blipFill>
              <a:blip r:embed="rId76"/>
              <a:stretch>
                <a:fillRect/>
              </a:stretch>
            </p:blipFill>
            <p:spPr>
              <a:xfrm>
                <a:off x="5435605" y="2183655"/>
                <a:ext cx="379800" cy="39708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31" name="Ink 130">
                <a:extLst>
                  <a:ext uri="{FF2B5EF4-FFF2-40B4-BE49-F238E27FC236}">
                    <a16:creationId xmlns:a16="http://schemas.microsoft.com/office/drawing/2014/main" id="{36F24195-1C2F-B439-5E5D-657032FF0E32}"/>
                  </a:ext>
                </a:extLst>
              </p14:cNvPr>
              <p14:cNvContentPartPr/>
              <p14:nvPr/>
            </p14:nvContentPartPr>
            <p14:xfrm>
              <a:off x="4301605" y="4099575"/>
              <a:ext cx="279720" cy="200160"/>
            </p14:xfrm>
          </p:contentPart>
        </mc:Choice>
        <mc:Fallback xmlns="">
          <p:pic>
            <p:nvPicPr>
              <p:cNvPr id="131" name="Ink 130">
                <a:extLst>
                  <a:ext uri="{FF2B5EF4-FFF2-40B4-BE49-F238E27FC236}">
                    <a16:creationId xmlns:a16="http://schemas.microsoft.com/office/drawing/2014/main" id="{36F24195-1C2F-B439-5E5D-657032FF0E32}"/>
                  </a:ext>
                </a:extLst>
              </p:cNvPr>
              <p:cNvPicPr/>
              <p:nvPr/>
            </p:nvPicPr>
            <p:blipFill>
              <a:blip r:embed="rId78"/>
              <a:stretch>
                <a:fillRect/>
              </a:stretch>
            </p:blipFill>
            <p:spPr>
              <a:xfrm>
                <a:off x="4265965" y="4063575"/>
                <a:ext cx="35136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33" name="Ink 132">
                <a:extLst>
                  <a:ext uri="{FF2B5EF4-FFF2-40B4-BE49-F238E27FC236}">
                    <a16:creationId xmlns:a16="http://schemas.microsoft.com/office/drawing/2014/main" id="{ED799724-7F3E-432A-BB6B-2629BF65712A}"/>
                  </a:ext>
                </a:extLst>
              </p14:cNvPr>
              <p14:cNvContentPartPr/>
              <p14:nvPr/>
            </p14:nvContentPartPr>
            <p14:xfrm>
              <a:off x="6144805" y="4107135"/>
              <a:ext cx="166680" cy="428400"/>
            </p14:xfrm>
          </p:contentPart>
        </mc:Choice>
        <mc:Fallback xmlns="">
          <p:pic>
            <p:nvPicPr>
              <p:cNvPr id="133" name="Ink 132">
                <a:extLst>
                  <a:ext uri="{FF2B5EF4-FFF2-40B4-BE49-F238E27FC236}">
                    <a16:creationId xmlns:a16="http://schemas.microsoft.com/office/drawing/2014/main" id="{ED799724-7F3E-432A-BB6B-2629BF65712A}"/>
                  </a:ext>
                </a:extLst>
              </p:cNvPr>
              <p:cNvPicPr/>
              <p:nvPr/>
            </p:nvPicPr>
            <p:blipFill>
              <a:blip r:embed="rId80"/>
              <a:stretch>
                <a:fillRect/>
              </a:stretch>
            </p:blipFill>
            <p:spPr>
              <a:xfrm>
                <a:off x="6109165" y="4071135"/>
                <a:ext cx="238320" cy="500040"/>
              </a:xfrm>
              <a:prstGeom prst="rect">
                <a:avLst/>
              </a:prstGeom>
            </p:spPr>
          </p:pic>
        </mc:Fallback>
      </mc:AlternateContent>
      <p:grpSp>
        <p:nvGrpSpPr>
          <p:cNvPr id="136" name="Group 135">
            <a:extLst>
              <a:ext uri="{FF2B5EF4-FFF2-40B4-BE49-F238E27FC236}">
                <a16:creationId xmlns:a16="http://schemas.microsoft.com/office/drawing/2014/main" id="{3F4B9CCD-3E12-702C-BD69-0A130E9A50CC}"/>
              </a:ext>
            </a:extLst>
          </p:cNvPr>
          <p:cNvGrpSpPr/>
          <p:nvPr/>
        </p:nvGrpSpPr>
        <p:grpSpPr>
          <a:xfrm>
            <a:off x="2394566" y="746113"/>
            <a:ext cx="5097600" cy="4485240"/>
            <a:chOff x="2394566" y="746113"/>
            <a:chExt cx="5097600" cy="4485240"/>
          </a:xfrm>
        </p:grpSpPr>
        <mc:AlternateContent xmlns:mc="http://schemas.openxmlformats.org/markup-compatibility/2006" xmlns:p14="http://schemas.microsoft.com/office/powerpoint/2010/main">
          <mc:Choice Requires="p14">
            <p:contentPart p14:bwMode="auto" r:id="rId81">
              <p14:nvContentPartPr>
                <p14:cNvPr id="61" name="Ink 60">
                  <a:extLst>
                    <a:ext uri="{FF2B5EF4-FFF2-40B4-BE49-F238E27FC236}">
                      <a16:creationId xmlns:a16="http://schemas.microsoft.com/office/drawing/2014/main" id="{2A8F1265-C480-3533-6677-033A004ABE12}"/>
                    </a:ext>
                  </a:extLst>
                </p14:cNvPr>
                <p14:cNvContentPartPr/>
                <p14:nvPr/>
              </p14:nvContentPartPr>
              <p14:xfrm>
                <a:off x="3732326" y="1340949"/>
                <a:ext cx="1363320" cy="1369440"/>
              </p14:xfrm>
            </p:contentPart>
          </mc:Choice>
          <mc:Fallback xmlns="">
            <p:pic>
              <p:nvPicPr>
                <p:cNvPr id="61" name="Ink 60">
                  <a:extLst>
                    <a:ext uri="{FF2B5EF4-FFF2-40B4-BE49-F238E27FC236}">
                      <a16:creationId xmlns:a16="http://schemas.microsoft.com/office/drawing/2014/main" id="{2A8F1265-C480-3533-6677-033A004ABE12}"/>
                    </a:ext>
                  </a:extLst>
                </p:cNvPr>
                <p:cNvPicPr/>
                <p:nvPr/>
              </p:nvPicPr>
              <p:blipFill>
                <a:blip r:embed="rId82"/>
                <a:stretch>
                  <a:fillRect/>
                </a:stretch>
              </p:blipFill>
              <p:spPr>
                <a:xfrm>
                  <a:off x="3696326" y="1304949"/>
                  <a:ext cx="1434960" cy="144108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63" name="Ink 62">
                  <a:extLst>
                    <a:ext uri="{FF2B5EF4-FFF2-40B4-BE49-F238E27FC236}">
                      <a16:creationId xmlns:a16="http://schemas.microsoft.com/office/drawing/2014/main" id="{2A9277D7-E6E9-23EA-5AC7-C854FDFF0A64}"/>
                    </a:ext>
                  </a:extLst>
                </p14:cNvPr>
                <p14:cNvContentPartPr/>
                <p14:nvPr/>
              </p14:nvContentPartPr>
              <p14:xfrm>
                <a:off x="4850486" y="1680789"/>
                <a:ext cx="290880" cy="815760"/>
              </p14:xfrm>
            </p:contentPart>
          </mc:Choice>
          <mc:Fallback xmlns="">
            <p:pic>
              <p:nvPicPr>
                <p:cNvPr id="63" name="Ink 62">
                  <a:extLst>
                    <a:ext uri="{FF2B5EF4-FFF2-40B4-BE49-F238E27FC236}">
                      <a16:creationId xmlns:a16="http://schemas.microsoft.com/office/drawing/2014/main" id="{2A9277D7-E6E9-23EA-5AC7-C854FDFF0A64}"/>
                    </a:ext>
                  </a:extLst>
                </p:cNvPr>
                <p:cNvPicPr/>
                <p:nvPr/>
              </p:nvPicPr>
              <p:blipFill>
                <a:blip r:embed="rId84"/>
                <a:stretch>
                  <a:fillRect/>
                </a:stretch>
              </p:blipFill>
              <p:spPr>
                <a:xfrm>
                  <a:off x="4814486" y="1644789"/>
                  <a:ext cx="362520" cy="8874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65" name="Ink 64">
                  <a:extLst>
                    <a:ext uri="{FF2B5EF4-FFF2-40B4-BE49-F238E27FC236}">
                      <a16:creationId xmlns:a16="http://schemas.microsoft.com/office/drawing/2014/main" id="{DC1772AA-3433-7598-447C-9E8CFECFCD6A}"/>
                    </a:ext>
                  </a:extLst>
                </p14:cNvPr>
                <p14:cNvContentPartPr/>
                <p14:nvPr/>
              </p14:nvContentPartPr>
              <p14:xfrm>
                <a:off x="4354766" y="2227629"/>
                <a:ext cx="724680" cy="2073240"/>
              </p14:xfrm>
            </p:contentPart>
          </mc:Choice>
          <mc:Fallback xmlns="">
            <p:pic>
              <p:nvPicPr>
                <p:cNvPr id="65" name="Ink 64">
                  <a:extLst>
                    <a:ext uri="{FF2B5EF4-FFF2-40B4-BE49-F238E27FC236}">
                      <a16:creationId xmlns:a16="http://schemas.microsoft.com/office/drawing/2014/main" id="{DC1772AA-3433-7598-447C-9E8CFECFCD6A}"/>
                    </a:ext>
                  </a:extLst>
                </p:cNvPr>
                <p:cNvPicPr/>
                <p:nvPr/>
              </p:nvPicPr>
              <p:blipFill>
                <a:blip r:embed="rId86"/>
                <a:stretch>
                  <a:fillRect/>
                </a:stretch>
              </p:blipFill>
              <p:spPr>
                <a:xfrm>
                  <a:off x="4319126" y="2191989"/>
                  <a:ext cx="796320" cy="21448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67" name="Ink 66">
                  <a:extLst>
                    <a:ext uri="{FF2B5EF4-FFF2-40B4-BE49-F238E27FC236}">
                      <a16:creationId xmlns:a16="http://schemas.microsoft.com/office/drawing/2014/main" id="{E938C3F8-051A-4F1F-41EA-564B1BBC5B77}"/>
                    </a:ext>
                  </a:extLst>
                </p14:cNvPr>
                <p14:cNvContentPartPr/>
                <p14:nvPr/>
              </p14:nvContentPartPr>
              <p14:xfrm>
                <a:off x="4820606" y="2377389"/>
                <a:ext cx="186480" cy="315720"/>
              </p14:xfrm>
            </p:contentPart>
          </mc:Choice>
          <mc:Fallback xmlns="">
            <p:pic>
              <p:nvPicPr>
                <p:cNvPr id="67" name="Ink 66">
                  <a:extLst>
                    <a:ext uri="{FF2B5EF4-FFF2-40B4-BE49-F238E27FC236}">
                      <a16:creationId xmlns:a16="http://schemas.microsoft.com/office/drawing/2014/main" id="{E938C3F8-051A-4F1F-41EA-564B1BBC5B77}"/>
                    </a:ext>
                  </a:extLst>
                </p:cNvPr>
                <p:cNvPicPr/>
                <p:nvPr/>
              </p:nvPicPr>
              <p:blipFill>
                <a:blip r:embed="rId88"/>
                <a:stretch>
                  <a:fillRect/>
                </a:stretch>
              </p:blipFill>
              <p:spPr>
                <a:xfrm>
                  <a:off x="4784966" y="2341749"/>
                  <a:ext cx="258120" cy="38736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68" name="Ink 67">
                  <a:extLst>
                    <a:ext uri="{FF2B5EF4-FFF2-40B4-BE49-F238E27FC236}">
                      <a16:creationId xmlns:a16="http://schemas.microsoft.com/office/drawing/2014/main" id="{57EBEF89-DF48-CFD9-C04B-4F4B884658A2}"/>
                    </a:ext>
                  </a:extLst>
                </p14:cNvPr>
                <p14:cNvContentPartPr/>
                <p14:nvPr/>
              </p14:nvContentPartPr>
              <p14:xfrm>
                <a:off x="4565366" y="2324469"/>
                <a:ext cx="487800" cy="960120"/>
              </p14:xfrm>
            </p:contentPart>
          </mc:Choice>
          <mc:Fallback xmlns="">
            <p:pic>
              <p:nvPicPr>
                <p:cNvPr id="68" name="Ink 67">
                  <a:extLst>
                    <a:ext uri="{FF2B5EF4-FFF2-40B4-BE49-F238E27FC236}">
                      <a16:creationId xmlns:a16="http://schemas.microsoft.com/office/drawing/2014/main" id="{57EBEF89-DF48-CFD9-C04B-4F4B884658A2}"/>
                    </a:ext>
                  </a:extLst>
                </p:cNvPr>
                <p:cNvPicPr/>
                <p:nvPr/>
              </p:nvPicPr>
              <p:blipFill>
                <a:blip r:embed="rId90"/>
                <a:stretch>
                  <a:fillRect/>
                </a:stretch>
              </p:blipFill>
              <p:spPr>
                <a:xfrm>
                  <a:off x="4529726" y="2288469"/>
                  <a:ext cx="559440" cy="10317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69" name="Ink 68">
                  <a:extLst>
                    <a:ext uri="{FF2B5EF4-FFF2-40B4-BE49-F238E27FC236}">
                      <a16:creationId xmlns:a16="http://schemas.microsoft.com/office/drawing/2014/main" id="{99AAD3A1-424F-167B-4594-88F2EFDA5C22}"/>
                    </a:ext>
                  </a:extLst>
                </p14:cNvPr>
                <p14:cNvContentPartPr/>
                <p14:nvPr/>
              </p14:nvContentPartPr>
              <p14:xfrm>
                <a:off x="3834206" y="2652069"/>
                <a:ext cx="114120" cy="86760"/>
              </p14:xfrm>
            </p:contentPart>
          </mc:Choice>
          <mc:Fallback xmlns="">
            <p:pic>
              <p:nvPicPr>
                <p:cNvPr id="69" name="Ink 68">
                  <a:extLst>
                    <a:ext uri="{FF2B5EF4-FFF2-40B4-BE49-F238E27FC236}">
                      <a16:creationId xmlns:a16="http://schemas.microsoft.com/office/drawing/2014/main" id="{99AAD3A1-424F-167B-4594-88F2EFDA5C22}"/>
                    </a:ext>
                  </a:extLst>
                </p:cNvPr>
                <p:cNvPicPr/>
                <p:nvPr/>
              </p:nvPicPr>
              <p:blipFill>
                <a:blip r:embed="rId92"/>
                <a:stretch>
                  <a:fillRect/>
                </a:stretch>
              </p:blipFill>
              <p:spPr>
                <a:xfrm>
                  <a:off x="3798206" y="2616069"/>
                  <a:ext cx="18576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6" name="Ink 5">
                  <a:extLst>
                    <a:ext uri="{FF2B5EF4-FFF2-40B4-BE49-F238E27FC236}">
                      <a16:creationId xmlns:a16="http://schemas.microsoft.com/office/drawing/2014/main" id="{033EE69C-2FFB-D299-0C80-94C973E7773A}"/>
                    </a:ext>
                  </a:extLst>
                </p14:cNvPr>
                <p14:cNvContentPartPr/>
                <p14:nvPr/>
              </p14:nvContentPartPr>
              <p14:xfrm>
                <a:off x="2394566" y="1366149"/>
                <a:ext cx="822960" cy="740160"/>
              </p14:xfrm>
            </p:contentPart>
          </mc:Choice>
          <mc:Fallback xmlns="">
            <p:pic>
              <p:nvPicPr>
                <p:cNvPr id="6" name="Ink 5">
                  <a:extLst>
                    <a:ext uri="{FF2B5EF4-FFF2-40B4-BE49-F238E27FC236}">
                      <a16:creationId xmlns:a16="http://schemas.microsoft.com/office/drawing/2014/main" id="{033EE69C-2FFB-D299-0C80-94C973E7773A}"/>
                    </a:ext>
                  </a:extLst>
                </p:cNvPr>
                <p:cNvPicPr/>
                <p:nvPr/>
              </p:nvPicPr>
              <p:blipFill>
                <a:blip r:embed="rId94"/>
                <a:stretch>
                  <a:fillRect/>
                </a:stretch>
              </p:blipFill>
              <p:spPr>
                <a:xfrm>
                  <a:off x="2376926" y="1348509"/>
                  <a:ext cx="858600" cy="77580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8" name="Ink 7">
                  <a:extLst>
                    <a:ext uri="{FF2B5EF4-FFF2-40B4-BE49-F238E27FC236}">
                      <a16:creationId xmlns:a16="http://schemas.microsoft.com/office/drawing/2014/main" id="{A8062FBD-E813-97B2-2BB0-9D3658888CBE}"/>
                    </a:ext>
                  </a:extLst>
                </p14:cNvPr>
                <p14:cNvContentPartPr/>
                <p14:nvPr/>
              </p14:nvContentPartPr>
              <p14:xfrm>
                <a:off x="2781566" y="1437069"/>
                <a:ext cx="311400" cy="176040"/>
              </p14:xfrm>
            </p:contentPart>
          </mc:Choice>
          <mc:Fallback xmlns="">
            <p:pic>
              <p:nvPicPr>
                <p:cNvPr id="8" name="Ink 7">
                  <a:extLst>
                    <a:ext uri="{FF2B5EF4-FFF2-40B4-BE49-F238E27FC236}">
                      <a16:creationId xmlns:a16="http://schemas.microsoft.com/office/drawing/2014/main" id="{A8062FBD-E813-97B2-2BB0-9D3658888CBE}"/>
                    </a:ext>
                  </a:extLst>
                </p:cNvPr>
                <p:cNvPicPr/>
                <p:nvPr/>
              </p:nvPicPr>
              <p:blipFill>
                <a:blip r:embed="rId96"/>
                <a:stretch>
                  <a:fillRect/>
                </a:stretch>
              </p:blipFill>
              <p:spPr>
                <a:xfrm>
                  <a:off x="2763926" y="1419429"/>
                  <a:ext cx="34704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26" name="Ink 25">
                  <a:extLst>
                    <a:ext uri="{FF2B5EF4-FFF2-40B4-BE49-F238E27FC236}">
                      <a16:creationId xmlns:a16="http://schemas.microsoft.com/office/drawing/2014/main" id="{715F0828-A5BF-DD6E-08F9-558D4F758D6E}"/>
                    </a:ext>
                  </a:extLst>
                </p14:cNvPr>
                <p14:cNvContentPartPr/>
                <p14:nvPr/>
              </p14:nvContentPartPr>
              <p14:xfrm>
                <a:off x="2917286" y="1981029"/>
                <a:ext cx="360000" cy="1066320"/>
              </p14:xfrm>
            </p:contentPart>
          </mc:Choice>
          <mc:Fallback xmlns="">
            <p:pic>
              <p:nvPicPr>
                <p:cNvPr id="26" name="Ink 25">
                  <a:extLst>
                    <a:ext uri="{FF2B5EF4-FFF2-40B4-BE49-F238E27FC236}">
                      <a16:creationId xmlns:a16="http://schemas.microsoft.com/office/drawing/2014/main" id="{715F0828-A5BF-DD6E-08F9-558D4F758D6E}"/>
                    </a:ext>
                  </a:extLst>
                </p:cNvPr>
                <p:cNvPicPr/>
                <p:nvPr/>
              </p:nvPicPr>
              <p:blipFill>
                <a:blip r:embed="rId98"/>
                <a:stretch>
                  <a:fillRect/>
                </a:stretch>
              </p:blipFill>
              <p:spPr>
                <a:xfrm>
                  <a:off x="2881286" y="1945389"/>
                  <a:ext cx="431640" cy="113796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27" name="Ink 26">
                  <a:extLst>
                    <a:ext uri="{FF2B5EF4-FFF2-40B4-BE49-F238E27FC236}">
                      <a16:creationId xmlns:a16="http://schemas.microsoft.com/office/drawing/2014/main" id="{6A136C59-F072-B1B8-4626-DF219798D751}"/>
                    </a:ext>
                  </a:extLst>
                </p14:cNvPr>
                <p14:cNvContentPartPr/>
                <p14:nvPr/>
              </p14:nvContentPartPr>
              <p14:xfrm>
                <a:off x="2959046" y="1655949"/>
                <a:ext cx="261720" cy="491400"/>
              </p14:xfrm>
            </p:contentPart>
          </mc:Choice>
          <mc:Fallback xmlns="">
            <p:pic>
              <p:nvPicPr>
                <p:cNvPr id="27" name="Ink 26">
                  <a:extLst>
                    <a:ext uri="{FF2B5EF4-FFF2-40B4-BE49-F238E27FC236}">
                      <a16:creationId xmlns:a16="http://schemas.microsoft.com/office/drawing/2014/main" id="{6A136C59-F072-B1B8-4626-DF219798D751}"/>
                    </a:ext>
                  </a:extLst>
                </p:cNvPr>
                <p:cNvPicPr/>
                <p:nvPr/>
              </p:nvPicPr>
              <p:blipFill>
                <a:blip r:embed="rId100"/>
                <a:stretch>
                  <a:fillRect/>
                </a:stretch>
              </p:blipFill>
              <p:spPr>
                <a:xfrm>
                  <a:off x="2923406" y="1620309"/>
                  <a:ext cx="333360" cy="56304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29" name="Ink 28">
                  <a:extLst>
                    <a:ext uri="{FF2B5EF4-FFF2-40B4-BE49-F238E27FC236}">
                      <a16:creationId xmlns:a16="http://schemas.microsoft.com/office/drawing/2014/main" id="{D95F1CAC-1B23-DE24-5ED4-E21BFB022879}"/>
                    </a:ext>
                  </a:extLst>
                </p14:cNvPr>
                <p14:cNvContentPartPr/>
                <p14:nvPr/>
              </p14:nvContentPartPr>
              <p14:xfrm>
                <a:off x="2409686" y="2861229"/>
                <a:ext cx="714960" cy="707040"/>
              </p14:xfrm>
            </p:contentPart>
          </mc:Choice>
          <mc:Fallback xmlns="">
            <p:pic>
              <p:nvPicPr>
                <p:cNvPr id="29" name="Ink 28">
                  <a:extLst>
                    <a:ext uri="{FF2B5EF4-FFF2-40B4-BE49-F238E27FC236}">
                      <a16:creationId xmlns:a16="http://schemas.microsoft.com/office/drawing/2014/main" id="{D95F1CAC-1B23-DE24-5ED4-E21BFB022879}"/>
                    </a:ext>
                  </a:extLst>
                </p:cNvPr>
                <p:cNvPicPr/>
                <p:nvPr/>
              </p:nvPicPr>
              <p:blipFill>
                <a:blip r:embed="rId102"/>
                <a:stretch>
                  <a:fillRect/>
                </a:stretch>
              </p:blipFill>
              <p:spPr>
                <a:xfrm>
                  <a:off x="2374046" y="2825229"/>
                  <a:ext cx="786600" cy="77868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34" name="Ink 33">
                  <a:extLst>
                    <a:ext uri="{FF2B5EF4-FFF2-40B4-BE49-F238E27FC236}">
                      <a16:creationId xmlns:a16="http://schemas.microsoft.com/office/drawing/2014/main" id="{7D085864-6628-19F6-46A3-B91A43A94CF1}"/>
                    </a:ext>
                  </a:extLst>
                </p14:cNvPr>
                <p14:cNvContentPartPr/>
                <p14:nvPr/>
              </p14:nvContentPartPr>
              <p14:xfrm>
                <a:off x="2805686" y="3289269"/>
                <a:ext cx="22680" cy="40320"/>
              </p14:xfrm>
            </p:contentPart>
          </mc:Choice>
          <mc:Fallback xmlns="">
            <p:pic>
              <p:nvPicPr>
                <p:cNvPr id="34" name="Ink 33">
                  <a:extLst>
                    <a:ext uri="{FF2B5EF4-FFF2-40B4-BE49-F238E27FC236}">
                      <a16:creationId xmlns:a16="http://schemas.microsoft.com/office/drawing/2014/main" id="{7D085864-6628-19F6-46A3-B91A43A94CF1}"/>
                    </a:ext>
                  </a:extLst>
                </p:cNvPr>
                <p:cNvPicPr/>
                <p:nvPr/>
              </p:nvPicPr>
              <p:blipFill>
                <a:blip r:embed="rId104"/>
                <a:stretch>
                  <a:fillRect/>
                </a:stretch>
              </p:blipFill>
              <p:spPr>
                <a:xfrm>
                  <a:off x="2769686" y="3253629"/>
                  <a:ext cx="9432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35" name="Ink 34">
                  <a:extLst>
                    <a:ext uri="{FF2B5EF4-FFF2-40B4-BE49-F238E27FC236}">
                      <a16:creationId xmlns:a16="http://schemas.microsoft.com/office/drawing/2014/main" id="{B9B10225-8889-87F7-5E59-9D1B86A9F4D1}"/>
                    </a:ext>
                  </a:extLst>
                </p14:cNvPr>
                <p14:cNvContentPartPr/>
                <p14:nvPr/>
              </p14:nvContentPartPr>
              <p14:xfrm>
                <a:off x="2424086" y="2893629"/>
                <a:ext cx="806400" cy="704520"/>
              </p14:xfrm>
            </p:contentPart>
          </mc:Choice>
          <mc:Fallback xmlns="">
            <p:pic>
              <p:nvPicPr>
                <p:cNvPr id="35" name="Ink 34">
                  <a:extLst>
                    <a:ext uri="{FF2B5EF4-FFF2-40B4-BE49-F238E27FC236}">
                      <a16:creationId xmlns:a16="http://schemas.microsoft.com/office/drawing/2014/main" id="{B9B10225-8889-87F7-5E59-9D1B86A9F4D1}"/>
                    </a:ext>
                  </a:extLst>
                </p:cNvPr>
                <p:cNvPicPr/>
                <p:nvPr/>
              </p:nvPicPr>
              <p:blipFill>
                <a:blip r:embed="rId106"/>
                <a:stretch>
                  <a:fillRect/>
                </a:stretch>
              </p:blipFill>
              <p:spPr>
                <a:xfrm>
                  <a:off x="2388446" y="2857989"/>
                  <a:ext cx="878040" cy="77616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14" name="Ink 113">
                  <a:extLst>
                    <a:ext uri="{FF2B5EF4-FFF2-40B4-BE49-F238E27FC236}">
                      <a16:creationId xmlns:a16="http://schemas.microsoft.com/office/drawing/2014/main" id="{6775D03C-BCEC-3C9D-4876-6C9B3BB8C407}"/>
                    </a:ext>
                  </a:extLst>
                </p14:cNvPr>
                <p14:cNvContentPartPr/>
                <p14:nvPr/>
              </p14:nvContentPartPr>
              <p14:xfrm>
                <a:off x="3602726" y="1517953"/>
                <a:ext cx="108360" cy="150120"/>
              </p14:xfrm>
            </p:contentPart>
          </mc:Choice>
          <mc:Fallback xmlns="">
            <p:pic>
              <p:nvPicPr>
                <p:cNvPr id="114" name="Ink 113">
                  <a:extLst>
                    <a:ext uri="{FF2B5EF4-FFF2-40B4-BE49-F238E27FC236}">
                      <a16:creationId xmlns:a16="http://schemas.microsoft.com/office/drawing/2014/main" id="{6775D03C-BCEC-3C9D-4876-6C9B3BB8C407}"/>
                    </a:ext>
                  </a:extLst>
                </p:cNvPr>
                <p:cNvPicPr/>
                <p:nvPr/>
              </p:nvPicPr>
              <p:blipFill>
                <a:blip r:embed="rId108"/>
                <a:stretch>
                  <a:fillRect/>
                </a:stretch>
              </p:blipFill>
              <p:spPr>
                <a:xfrm>
                  <a:off x="3567086" y="1482313"/>
                  <a:ext cx="18000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15" name="Ink 114">
                  <a:extLst>
                    <a:ext uri="{FF2B5EF4-FFF2-40B4-BE49-F238E27FC236}">
                      <a16:creationId xmlns:a16="http://schemas.microsoft.com/office/drawing/2014/main" id="{C14F6EB3-89C1-8A30-28EF-D740BDF81A74}"/>
                    </a:ext>
                  </a:extLst>
                </p14:cNvPr>
                <p14:cNvContentPartPr/>
                <p14:nvPr/>
              </p14:nvContentPartPr>
              <p14:xfrm>
                <a:off x="3465566" y="1544593"/>
                <a:ext cx="197280" cy="273960"/>
              </p14:xfrm>
            </p:contentPart>
          </mc:Choice>
          <mc:Fallback xmlns="">
            <p:pic>
              <p:nvPicPr>
                <p:cNvPr id="115" name="Ink 114">
                  <a:extLst>
                    <a:ext uri="{FF2B5EF4-FFF2-40B4-BE49-F238E27FC236}">
                      <a16:creationId xmlns:a16="http://schemas.microsoft.com/office/drawing/2014/main" id="{C14F6EB3-89C1-8A30-28EF-D740BDF81A74}"/>
                    </a:ext>
                  </a:extLst>
                </p:cNvPr>
                <p:cNvPicPr/>
                <p:nvPr/>
              </p:nvPicPr>
              <p:blipFill>
                <a:blip r:embed="rId110"/>
                <a:stretch>
                  <a:fillRect/>
                </a:stretch>
              </p:blipFill>
              <p:spPr>
                <a:xfrm>
                  <a:off x="3429566" y="1508593"/>
                  <a:ext cx="268920" cy="3456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19" name="Ink 118">
                  <a:extLst>
                    <a:ext uri="{FF2B5EF4-FFF2-40B4-BE49-F238E27FC236}">
                      <a16:creationId xmlns:a16="http://schemas.microsoft.com/office/drawing/2014/main" id="{2CE13DCE-BF51-B0EF-B462-DC64C1779F52}"/>
                    </a:ext>
                  </a:extLst>
                </p14:cNvPr>
                <p14:cNvContentPartPr/>
                <p14:nvPr/>
              </p14:nvContentPartPr>
              <p14:xfrm>
                <a:off x="5427206" y="746113"/>
                <a:ext cx="336960" cy="1561680"/>
              </p14:xfrm>
            </p:contentPart>
          </mc:Choice>
          <mc:Fallback xmlns="">
            <p:pic>
              <p:nvPicPr>
                <p:cNvPr id="119" name="Ink 118">
                  <a:extLst>
                    <a:ext uri="{FF2B5EF4-FFF2-40B4-BE49-F238E27FC236}">
                      <a16:creationId xmlns:a16="http://schemas.microsoft.com/office/drawing/2014/main" id="{2CE13DCE-BF51-B0EF-B462-DC64C1779F52}"/>
                    </a:ext>
                  </a:extLst>
                </p:cNvPr>
                <p:cNvPicPr/>
                <p:nvPr/>
              </p:nvPicPr>
              <p:blipFill>
                <a:blip r:embed="rId112"/>
                <a:stretch>
                  <a:fillRect/>
                </a:stretch>
              </p:blipFill>
              <p:spPr>
                <a:xfrm>
                  <a:off x="5391566" y="710473"/>
                  <a:ext cx="408600" cy="163332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21" name="Ink 120">
                  <a:extLst>
                    <a:ext uri="{FF2B5EF4-FFF2-40B4-BE49-F238E27FC236}">
                      <a16:creationId xmlns:a16="http://schemas.microsoft.com/office/drawing/2014/main" id="{04741BDB-368E-9A24-5FDC-B95C7E0A7778}"/>
                    </a:ext>
                  </a:extLst>
                </p14:cNvPr>
                <p14:cNvContentPartPr/>
                <p14:nvPr/>
              </p14:nvContentPartPr>
              <p14:xfrm>
                <a:off x="5411726" y="2227873"/>
                <a:ext cx="114120" cy="122400"/>
              </p14:xfrm>
            </p:contentPart>
          </mc:Choice>
          <mc:Fallback xmlns="">
            <p:pic>
              <p:nvPicPr>
                <p:cNvPr id="121" name="Ink 120">
                  <a:extLst>
                    <a:ext uri="{FF2B5EF4-FFF2-40B4-BE49-F238E27FC236}">
                      <a16:creationId xmlns:a16="http://schemas.microsoft.com/office/drawing/2014/main" id="{04741BDB-368E-9A24-5FDC-B95C7E0A7778}"/>
                    </a:ext>
                  </a:extLst>
                </p:cNvPr>
                <p:cNvPicPr/>
                <p:nvPr/>
              </p:nvPicPr>
              <p:blipFill>
                <a:blip r:embed="rId114"/>
                <a:stretch>
                  <a:fillRect/>
                </a:stretch>
              </p:blipFill>
              <p:spPr>
                <a:xfrm>
                  <a:off x="5376086" y="2191873"/>
                  <a:ext cx="185760" cy="19404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72" name="Ink 71">
                  <a:extLst>
                    <a:ext uri="{FF2B5EF4-FFF2-40B4-BE49-F238E27FC236}">
                      <a16:creationId xmlns:a16="http://schemas.microsoft.com/office/drawing/2014/main" id="{131FB7D1-EDD1-F920-B295-5D1D825B8C74}"/>
                    </a:ext>
                  </a:extLst>
                </p14:cNvPr>
                <p14:cNvContentPartPr/>
                <p14:nvPr/>
              </p14:nvContentPartPr>
              <p14:xfrm>
                <a:off x="4506685" y="4288244"/>
                <a:ext cx="1629736" cy="222012"/>
              </p14:xfrm>
            </p:contentPart>
          </mc:Choice>
          <mc:Fallback xmlns="">
            <p:pic>
              <p:nvPicPr>
                <p:cNvPr id="72" name="Ink 71">
                  <a:extLst>
                    <a:ext uri="{FF2B5EF4-FFF2-40B4-BE49-F238E27FC236}">
                      <a16:creationId xmlns:a16="http://schemas.microsoft.com/office/drawing/2014/main" id="{131FB7D1-EDD1-F920-B295-5D1D825B8C74}"/>
                    </a:ext>
                  </a:extLst>
                </p:cNvPr>
                <p:cNvPicPr/>
                <p:nvPr/>
              </p:nvPicPr>
              <p:blipFill>
                <a:blip r:embed="rId116"/>
                <a:stretch>
                  <a:fillRect/>
                </a:stretch>
              </p:blipFill>
              <p:spPr>
                <a:xfrm>
                  <a:off x="4470685" y="4252621"/>
                  <a:ext cx="1701377" cy="293617"/>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73" name="Ink 72">
                  <a:extLst>
                    <a:ext uri="{FF2B5EF4-FFF2-40B4-BE49-F238E27FC236}">
                      <a16:creationId xmlns:a16="http://schemas.microsoft.com/office/drawing/2014/main" id="{11BE531F-2859-252F-1E23-4C4B6CA6FEEA}"/>
                    </a:ext>
                  </a:extLst>
                </p14:cNvPr>
                <p14:cNvContentPartPr/>
                <p14:nvPr/>
              </p14:nvContentPartPr>
              <p14:xfrm>
                <a:off x="4612035" y="4333495"/>
                <a:ext cx="1457571" cy="155196"/>
              </p14:xfrm>
            </p:contentPart>
          </mc:Choice>
          <mc:Fallback xmlns="">
            <p:pic>
              <p:nvPicPr>
                <p:cNvPr id="73" name="Ink 72">
                  <a:extLst>
                    <a:ext uri="{FF2B5EF4-FFF2-40B4-BE49-F238E27FC236}">
                      <a16:creationId xmlns:a16="http://schemas.microsoft.com/office/drawing/2014/main" id="{11BE531F-2859-252F-1E23-4C4B6CA6FEEA}"/>
                    </a:ext>
                  </a:extLst>
                </p:cNvPr>
                <p:cNvPicPr/>
                <p:nvPr/>
              </p:nvPicPr>
              <p:blipFill>
                <a:blip r:embed="rId118"/>
                <a:stretch>
                  <a:fillRect/>
                </a:stretch>
              </p:blipFill>
              <p:spPr>
                <a:xfrm>
                  <a:off x="4576028" y="4297847"/>
                  <a:ext cx="1529225" cy="226853"/>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05" name="Ink 104">
                  <a:extLst>
                    <a:ext uri="{FF2B5EF4-FFF2-40B4-BE49-F238E27FC236}">
                      <a16:creationId xmlns:a16="http://schemas.microsoft.com/office/drawing/2014/main" id="{B9A53239-EF78-AEA6-1DB9-8769312B9757}"/>
                    </a:ext>
                  </a:extLst>
                </p14:cNvPr>
                <p14:cNvContentPartPr/>
                <p14:nvPr/>
              </p14:nvContentPartPr>
              <p14:xfrm>
                <a:off x="6525206" y="4678753"/>
                <a:ext cx="966960" cy="552600"/>
              </p14:xfrm>
            </p:contentPart>
          </mc:Choice>
          <mc:Fallback xmlns="">
            <p:pic>
              <p:nvPicPr>
                <p:cNvPr id="105" name="Ink 104">
                  <a:extLst>
                    <a:ext uri="{FF2B5EF4-FFF2-40B4-BE49-F238E27FC236}">
                      <a16:creationId xmlns:a16="http://schemas.microsoft.com/office/drawing/2014/main" id="{B9A53239-EF78-AEA6-1DB9-8769312B9757}"/>
                    </a:ext>
                  </a:extLst>
                </p:cNvPr>
                <p:cNvPicPr/>
                <p:nvPr/>
              </p:nvPicPr>
              <p:blipFill>
                <a:blip r:embed="rId120"/>
                <a:stretch>
                  <a:fillRect/>
                </a:stretch>
              </p:blipFill>
              <p:spPr>
                <a:xfrm>
                  <a:off x="6489206" y="4643113"/>
                  <a:ext cx="1038600" cy="62424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06" name="Ink 105">
                  <a:extLst>
                    <a:ext uri="{FF2B5EF4-FFF2-40B4-BE49-F238E27FC236}">
                      <a16:creationId xmlns:a16="http://schemas.microsoft.com/office/drawing/2014/main" id="{DA106E44-AC8C-4E1B-F210-92BE24D9E576}"/>
                    </a:ext>
                  </a:extLst>
                </p14:cNvPr>
                <p14:cNvContentPartPr/>
                <p14:nvPr/>
              </p14:nvContentPartPr>
              <p14:xfrm>
                <a:off x="6449966" y="4801513"/>
                <a:ext cx="439200" cy="313560"/>
              </p14:xfrm>
            </p:contentPart>
          </mc:Choice>
          <mc:Fallback xmlns="">
            <p:pic>
              <p:nvPicPr>
                <p:cNvPr id="106" name="Ink 105">
                  <a:extLst>
                    <a:ext uri="{FF2B5EF4-FFF2-40B4-BE49-F238E27FC236}">
                      <a16:creationId xmlns:a16="http://schemas.microsoft.com/office/drawing/2014/main" id="{DA106E44-AC8C-4E1B-F210-92BE24D9E576}"/>
                    </a:ext>
                  </a:extLst>
                </p:cNvPr>
                <p:cNvPicPr/>
                <p:nvPr/>
              </p:nvPicPr>
              <p:blipFill>
                <a:blip r:embed="rId122"/>
                <a:stretch>
                  <a:fillRect/>
                </a:stretch>
              </p:blipFill>
              <p:spPr>
                <a:xfrm>
                  <a:off x="6413966" y="4765513"/>
                  <a:ext cx="510840" cy="38520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35" name="Ink 134">
                  <a:extLst>
                    <a:ext uri="{FF2B5EF4-FFF2-40B4-BE49-F238E27FC236}">
                      <a16:creationId xmlns:a16="http://schemas.microsoft.com/office/drawing/2014/main" id="{883055B7-CF2B-4A82-85C0-E20D7BFBE1E2}"/>
                    </a:ext>
                  </a:extLst>
                </p14:cNvPr>
                <p14:cNvContentPartPr/>
                <p14:nvPr/>
              </p14:nvContentPartPr>
              <p14:xfrm>
                <a:off x="5580685" y="2615295"/>
                <a:ext cx="687240" cy="1528560"/>
              </p14:xfrm>
            </p:contentPart>
          </mc:Choice>
          <mc:Fallback xmlns="">
            <p:pic>
              <p:nvPicPr>
                <p:cNvPr id="135" name="Ink 134">
                  <a:extLst>
                    <a:ext uri="{FF2B5EF4-FFF2-40B4-BE49-F238E27FC236}">
                      <a16:creationId xmlns:a16="http://schemas.microsoft.com/office/drawing/2014/main" id="{883055B7-CF2B-4A82-85C0-E20D7BFBE1E2}"/>
                    </a:ext>
                  </a:extLst>
                </p:cNvPr>
                <p:cNvPicPr/>
                <p:nvPr/>
              </p:nvPicPr>
              <p:blipFill>
                <a:blip r:embed="rId124"/>
                <a:stretch>
                  <a:fillRect/>
                </a:stretch>
              </p:blipFill>
              <p:spPr>
                <a:xfrm>
                  <a:off x="5544685" y="2579295"/>
                  <a:ext cx="758880" cy="1600200"/>
                </a:xfrm>
                <a:prstGeom prst="rect">
                  <a:avLst/>
                </a:prstGeom>
              </p:spPr>
            </p:pic>
          </mc:Fallback>
        </mc:AlternateContent>
      </p:grpSp>
    </p:spTree>
    <p:extLst>
      <p:ext uri="{BB962C8B-B14F-4D97-AF65-F5344CB8AC3E}">
        <p14:creationId xmlns:p14="http://schemas.microsoft.com/office/powerpoint/2010/main" val="4090226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5FD68-FA3D-4225-EB6E-3D74AEA23067}"/>
            </a:ext>
          </a:extLst>
        </p:cNvPr>
        <p:cNvGrpSpPr/>
        <p:nvPr/>
      </p:nvGrpSpPr>
      <p:grpSpPr>
        <a:xfrm>
          <a:off x="0" y="0"/>
          <a:ext cx="0" cy="0"/>
          <a:chOff x="0" y="0"/>
          <a:chExt cx="0" cy="0"/>
        </a:xfrm>
      </p:grpSpPr>
      <p:pic>
        <p:nvPicPr>
          <p:cNvPr id="2" name="Picture 2" descr="image001">
            <a:extLst>
              <a:ext uri="{FF2B5EF4-FFF2-40B4-BE49-F238E27FC236}">
                <a16:creationId xmlns:a16="http://schemas.microsoft.com/office/drawing/2014/main" id="{4C7E922F-B176-E44F-09B7-D2CC139F1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9621" y="5229200"/>
            <a:ext cx="3184304" cy="16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98A6CF72-1A36-E871-650E-EDF299A290DD}"/>
              </a:ext>
            </a:extLst>
          </p:cNvPr>
          <p:cNvPicPr>
            <a:picLocks noChangeAspect="1"/>
          </p:cNvPicPr>
          <p:nvPr/>
        </p:nvPicPr>
        <p:blipFill>
          <a:blip r:embed="rId3"/>
          <a:stretch>
            <a:fillRect/>
          </a:stretch>
        </p:blipFill>
        <p:spPr>
          <a:xfrm>
            <a:off x="179512" y="5517232"/>
            <a:ext cx="1640424" cy="1124148"/>
          </a:xfrm>
          <a:prstGeom prst="rect">
            <a:avLst/>
          </a:prstGeom>
        </p:spPr>
      </p:pic>
      <p:sp>
        <p:nvSpPr>
          <p:cNvPr id="7" name="Title 1">
            <a:extLst>
              <a:ext uri="{FF2B5EF4-FFF2-40B4-BE49-F238E27FC236}">
                <a16:creationId xmlns:a16="http://schemas.microsoft.com/office/drawing/2014/main" id="{113BF358-76B6-1343-AE1A-C9D2A5AFBCEC}"/>
              </a:ext>
            </a:extLst>
          </p:cNvPr>
          <p:cNvSpPr txBox="1">
            <a:spLocks/>
          </p:cNvSpPr>
          <p:nvPr/>
        </p:nvSpPr>
        <p:spPr>
          <a:xfrm>
            <a:off x="363658" y="724490"/>
            <a:ext cx="6118785" cy="843053"/>
          </a:xfrm>
          <a:prstGeom prst="rect">
            <a:avLst/>
          </a:prstGeom>
        </p:spPr>
        <p:txBody>
          <a:bodyPr vert="horz" lIns="0" tIns="0" rIns="0" bIns="0" rtlCol="0" anchor="t" anchorCtr="0">
            <a:normAutofit/>
          </a:bodyPr>
          <a:lstStyle>
            <a:lvl1pPr algn="l" defTabSz="457200" rtl="0" eaLnBrk="1" latinLnBrk="0" hangingPunct="1">
              <a:spcBef>
                <a:spcPct val="0"/>
              </a:spcBef>
              <a:buNone/>
              <a:defRPr sz="2900" b="0" i="0" kern="1200" baseline="0">
                <a:solidFill>
                  <a:srgbClr val="EA941A"/>
                </a:solidFill>
                <a:latin typeface="Trebuchet MS"/>
                <a:ea typeface="+mj-ea"/>
                <a:cs typeface="Trebuchet MS"/>
              </a:defRPr>
            </a:lvl1pPr>
          </a:lstStyle>
          <a:p>
            <a:pPr fontAlgn="auto">
              <a:spcAft>
                <a:spcPts val="0"/>
              </a:spcAft>
            </a:pPr>
            <a:endParaRPr lang="en-GB" dirty="0">
              <a:latin typeface="Trebuchet MS" panose="020B0603020202020204" pitchFamily="34" charset="0"/>
            </a:endParaRPr>
          </a:p>
        </p:txBody>
      </p:sp>
      <p:sp>
        <p:nvSpPr>
          <p:cNvPr id="8" name="TextBox 7">
            <a:extLst>
              <a:ext uri="{FF2B5EF4-FFF2-40B4-BE49-F238E27FC236}">
                <a16:creationId xmlns:a16="http://schemas.microsoft.com/office/drawing/2014/main" id="{240D2098-61E9-1841-70E8-8AC1784B56BA}"/>
              </a:ext>
            </a:extLst>
          </p:cNvPr>
          <p:cNvSpPr txBox="1"/>
          <p:nvPr/>
        </p:nvSpPr>
        <p:spPr>
          <a:xfrm>
            <a:off x="291860" y="982176"/>
            <a:ext cx="8560280" cy="4893647"/>
          </a:xfrm>
          <a:prstGeom prst="rect">
            <a:avLst/>
          </a:prstGeom>
          <a:noFill/>
        </p:spPr>
        <p:txBody>
          <a:bodyPr wrap="square" rtlCol="0">
            <a:spAutoFit/>
          </a:bodyPr>
          <a:lstStyle/>
          <a:p>
            <a:pPr marL="0" indent="0">
              <a:buNone/>
            </a:pPr>
            <a:r>
              <a:rPr lang="en-GB" sz="2400" dirty="0">
                <a:solidFill>
                  <a:schemeClr val="tx1">
                    <a:lumMod val="65000"/>
                    <a:lumOff val="35000"/>
                  </a:schemeClr>
                </a:solidFill>
                <a:latin typeface="Trebuchet MS" panose="020B0603020202020204" pitchFamily="34" charset="0"/>
              </a:rPr>
              <a:t>You are going to go out into your school grounds, start by collecting some natural materials, you should only pick up what is lying around – check with an adult before picking anything from the hedgerow or garden.</a:t>
            </a:r>
          </a:p>
          <a:p>
            <a:pPr marL="0" indent="0">
              <a:buNone/>
            </a:pPr>
            <a:endParaRPr lang="en-GB" sz="2400" dirty="0">
              <a:solidFill>
                <a:schemeClr val="tx1">
                  <a:lumMod val="65000"/>
                  <a:lumOff val="35000"/>
                </a:schemeClr>
              </a:solidFill>
              <a:latin typeface="Trebuchet MS" panose="020B0603020202020204" pitchFamily="34" charset="0"/>
            </a:endParaRPr>
          </a:p>
          <a:p>
            <a:pPr marL="0" indent="0">
              <a:buNone/>
            </a:pPr>
            <a:r>
              <a:rPr lang="en-GB" sz="2400" dirty="0">
                <a:solidFill>
                  <a:schemeClr val="tx1">
                    <a:lumMod val="65000"/>
                    <a:lumOff val="35000"/>
                  </a:schemeClr>
                </a:solidFill>
                <a:latin typeface="Trebuchet MS" panose="020B0603020202020204" pitchFamily="34" charset="0"/>
              </a:rPr>
              <a:t>Before creating your artwork, think about where you are going to place it – what colour or texture do you want your background?</a:t>
            </a:r>
          </a:p>
          <a:p>
            <a:pPr marL="0" indent="0">
              <a:buNone/>
            </a:pPr>
            <a:endParaRPr lang="en-GB" sz="2400" dirty="0">
              <a:solidFill>
                <a:schemeClr val="tx1">
                  <a:lumMod val="65000"/>
                  <a:lumOff val="35000"/>
                </a:schemeClr>
              </a:solidFill>
              <a:latin typeface="Trebuchet MS" panose="020B0603020202020204" pitchFamily="34" charset="0"/>
            </a:endParaRPr>
          </a:p>
          <a:p>
            <a:pPr marL="0" indent="0">
              <a:buNone/>
            </a:pPr>
            <a:r>
              <a:rPr lang="en-GB" sz="2400" dirty="0">
                <a:solidFill>
                  <a:schemeClr val="tx1">
                    <a:lumMod val="65000"/>
                    <a:lumOff val="35000"/>
                  </a:schemeClr>
                </a:solidFill>
                <a:latin typeface="Trebuchet MS" panose="020B0603020202020204" pitchFamily="34" charset="0"/>
              </a:rPr>
              <a:t>Don’t forget to photograph your finished work to make a record of it, perhaps you could create a display with your class.</a:t>
            </a:r>
          </a:p>
          <a:p>
            <a:pPr marL="0" indent="0">
              <a:buNone/>
            </a:pPr>
            <a:endParaRPr lang="en-GB" sz="2400" dirty="0">
              <a:solidFill>
                <a:schemeClr val="tx1">
                  <a:lumMod val="65000"/>
                  <a:lumOff val="35000"/>
                </a:schemeClr>
              </a:solidFill>
              <a:latin typeface="Trebuchet MS" panose="020B0603020202020204" pitchFamily="34" charset="0"/>
            </a:endParaRPr>
          </a:p>
        </p:txBody>
      </p:sp>
      <p:sp>
        <p:nvSpPr>
          <p:cNvPr id="9" name="Title 5">
            <a:extLst>
              <a:ext uri="{FF2B5EF4-FFF2-40B4-BE49-F238E27FC236}">
                <a16:creationId xmlns:a16="http://schemas.microsoft.com/office/drawing/2014/main" id="{F7F4E4BA-4AD9-9C66-A35B-6DB1901B575D}"/>
              </a:ext>
            </a:extLst>
          </p:cNvPr>
          <p:cNvSpPr txBox="1">
            <a:spLocks/>
          </p:cNvSpPr>
          <p:nvPr/>
        </p:nvSpPr>
        <p:spPr>
          <a:xfrm>
            <a:off x="2811159" y="453966"/>
            <a:ext cx="2808312" cy="820140"/>
          </a:xfrm>
          <a:prstGeom prst="rect">
            <a:avLst/>
          </a:prstGeom>
        </p:spPr>
        <p:txBody>
          <a:bodyPr vert="horz" lIns="0" tIns="0" rIns="0" bIns="0" rtlCol="0" anchor="t" anchorCtr="0">
            <a:normAutofit/>
          </a:bodyPr>
          <a:lstStyle>
            <a:lvl1pPr algn="l" defTabSz="457200" rtl="0" eaLnBrk="1" latinLnBrk="0" hangingPunct="1">
              <a:spcBef>
                <a:spcPct val="0"/>
              </a:spcBef>
              <a:buNone/>
              <a:defRPr sz="2900" b="0" i="0" kern="1200" baseline="0">
                <a:solidFill>
                  <a:srgbClr val="EA941A"/>
                </a:solidFill>
                <a:latin typeface="Trebuchet MS"/>
                <a:ea typeface="+mj-ea"/>
                <a:cs typeface="Trebuchet MS"/>
              </a:defRPr>
            </a:lvl1pPr>
          </a:lstStyle>
          <a:p>
            <a:pPr fontAlgn="auto">
              <a:spcAft>
                <a:spcPts val="0"/>
              </a:spcAft>
            </a:pPr>
            <a:r>
              <a:rPr lang="en-US" sz="3600">
                <a:solidFill>
                  <a:srgbClr val="4B004A"/>
                </a:solidFill>
              </a:rPr>
              <a:t>Art in Nature</a:t>
            </a:r>
            <a:endParaRPr lang="en-US" sz="3600" dirty="0">
              <a:solidFill>
                <a:srgbClr val="4B004A"/>
              </a:solidFill>
            </a:endParaRPr>
          </a:p>
        </p:txBody>
      </p:sp>
    </p:spTree>
    <p:extLst>
      <p:ext uri="{BB962C8B-B14F-4D97-AF65-F5344CB8AC3E}">
        <p14:creationId xmlns:p14="http://schemas.microsoft.com/office/powerpoint/2010/main" val="4121098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07123-50B2-82E2-DA4F-52F07FDA4320}"/>
            </a:ext>
          </a:extLst>
        </p:cNvPr>
        <p:cNvGrpSpPr/>
        <p:nvPr/>
      </p:nvGrpSpPr>
      <p:grpSpPr>
        <a:xfrm>
          <a:off x="0" y="0"/>
          <a:ext cx="0" cy="0"/>
          <a:chOff x="0" y="0"/>
          <a:chExt cx="0" cy="0"/>
        </a:xfrm>
      </p:grpSpPr>
      <p:pic>
        <p:nvPicPr>
          <p:cNvPr id="2" name="Picture 2" descr="image001">
            <a:extLst>
              <a:ext uri="{FF2B5EF4-FFF2-40B4-BE49-F238E27FC236}">
                <a16:creationId xmlns:a16="http://schemas.microsoft.com/office/drawing/2014/main" id="{016A69C5-EE1D-DEBF-37FC-F5785E104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9621" y="5229200"/>
            <a:ext cx="3184304" cy="16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70BA7960-64E5-3B2A-C526-2C4E9DD843FC}"/>
              </a:ext>
            </a:extLst>
          </p:cNvPr>
          <p:cNvSpPr>
            <a:spLocks noGrp="1"/>
          </p:cNvSpPr>
          <p:nvPr>
            <p:ph type="title"/>
          </p:nvPr>
        </p:nvSpPr>
        <p:spPr>
          <a:xfrm>
            <a:off x="2811159" y="453966"/>
            <a:ext cx="2808312" cy="820140"/>
          </a:xfrm>
        </p:spPr>
        <p:txBody>
          <a:bodyPr>
            <a:normAutofit/>
          </a:bodyPr>
          <a:lstStyle/>
          <a:p>
            <a:r>
              <a:rPr lang="en-US" sz="3600" dirty="0">
                <a:solidFill>
                  <a:srgbClr val="4B004A"/>
                </a:solidFill>
              </a:rPr>
              <a:t>Art in Nature</a:t>
            </a:r>
          </a:p>
        </p:txBody>
      </p:sp>
      <p:pic>
        <p:nvPicPr>
          <p:cNvPr id="5" name="Picture 4">
            <a:extLst>
              <a:ext uri="{FF2B5EF4-FFF2-40B4-BE49-F238E27FC236}">
                <a16:creationId xmlns:a16="http://schemas.microsoft.com/office/drawing/2014/main" id="{4205BEF9-D897-7ED8-AA6D-A8E6EB107863}"/>
              </a:ext>
            </a:extLst>
          </p:cNvPr>
          <p:cNvPicPr>
            <a:picLocks noChangeAspect="1"/>
          </p:cNvPicPr>
          <p:nvPr/>
        </p:nvPicPr>
        <p:blipFill>
          <a:blip r:embed="rId3"/>
          <a:stretch>
            <a:fillRect/>
          </a:stretch>
        </p:blipFill>
        <p:spPr>
          <a:xfrm>
            <a:off x="179512" y="5517232"/>
            <a:ext cx="1640424" cy="1124148"/>
          </a:xfrm>
          <a:prstGeom prst="rect">
            <a:avLst/>
          </a:prstGeom>
        </p:spPr>
      </p:pic>
      <p:sp>
        <p:nvSpPr>
          <p:cNvPr id="7" name="Title 1">
            <a:extLst>
              <a:ext uri="{FF2B5EF4-FFF2-40B4-BE49-F238E27FC236}">
                <a16:creationId xmlns:a16="http://schemas.microsoft.com/office/drawing/2014/main" id="{168166DA-813A-6AF5-34E0-96F06C2004DF}"/>
              </a:ext>
            </a:extLst>
          </p:cNvPr>
          <p:cNvSpPr txBox="1">
            <a:spLocks/>
          </p:cNvSpPr>
          <p:nvPr/>
        </p:nvSpPr>
        <p:spPr>
          <a:xfrm>
            <a:off x="363658" y="724490"/>
            <a:ext cx="6118785" cy="843053"/>
          </a:xfrm>
          <a:prstGeom prst="rect">
            <a:avLst/>
          </a:prstGeom>
        </p:spPr>
        <p:txBody>
          <a:bodyPr vert="horz" lIns="0" tIns="0" rIns="0" bIns="0" rtlCol="0" anchor="t" anchorCtr="0">
            <a:normAutofit/>
          </a:bodyPr>
          <a:lstStyle>
            <a:lvl1pPr algn="l" defTabSz="457200" rtl="0" eaLnBrk="1" latinLnBrk="0" hangingPunct="1">
              <a:spcBef>
                <a:spcPct val="0"/>
              </a:spcBef>
              <a:buNone/>
              <a:defRPr sz="2900" b="0" i="0" kern="1200" baseline="0">
                <a:solidFill>
                  <a:srgbClr val="EA941A"/>
                </a:solidFill>
                <a:latin typeface="Trebuchet MS"/>
                <a:ea typeface="+mj-ea"/>
                <a:cs typeface="Trebuchet MS"/>
              </a:defRPr>
            </a:lvl1pPr>
          </a:lstStyle>
          <a:p>
            <a:pPr fontAlgn="auto">
              <a:spcAft>
                <a:spcPts val="0"/>
              </a:spcAft>
            </a:pPr>
            <a:endParaRPr lang="en-GB" dirty="0">
              <a:latin typeface="Trebuchet MS" panose="020B0603020202020204" pitchFamily="34" charset="0"/>
            </a:endParaRPr>
          </a:p>
        </p:txBody>
      </p:sp>
      <p:sp>
        <p:nvSpPr>
          <p:cNvPr id="8" name="TextBox 7">
            <a:extLst>
              <a:ext uri="{FF2B5EF4-FFF2-40B4-BE49-F238E27FC236}">
                <a16:creationId xmlns:a16="http://schemas.microsoft.com/office/drawing/2014/main" id="{58B45E41-828F-04C3-A12B-E89A7589383F}"/>
              </a:ext>
            </a:extLst>
          </p:cNvPr>
          <p:cNvSpPr txBox="1"/>
          <p:nvPr/>
        </p:nvSpPr>
        <p:spPr>
          <a:xfrm>
            <a:off x="363658" y="1544630"/>
            <a:ext cx="8560280" cy="1200329"/>
          </a:xfrm>
          <a:prstGeom prst="rect">
            <a:avLst/>
          </a:prstGeom>
          <a:noFill/>
        </p:spPr>
        <p:txBody>
          <a:bodyPr wrap="square" rtlCol="0">
            <a:spAutoFit/>
          </a:bodyPr>
          <a:lstStyle/>
          <a:p>
            <a:pPr marL="0" indent="0">
              <a:buNone/>
            </a:pPr>
            <a:r>
              <a:rPr lang="en-GB" sz="2400" dirty="0">
                <a:solidFill>
                  <a:schemeClr val="tx1">
                    <a:lumMod val="65000"/>
                    <a:lumOff val="35000"/>
                  </a:schemeClr>
                </a:solidFill>
                <a:latin typeface="Trebuchet MS" panose="020B0603020202020204" pitchFamily="34" charset="0"/>
              </a:rPr>
              <a:t>Art in Nature work on display in Truro Cathedral as part of the Caring for Creation Exhibition by Cornish Schools.</a:t>
            </a:r>
          </a:p>
          <a:p>
            <a:pPr marL="0" indent="0">
              <a:buNone/>
            </a:pPr>
            <a:endParaRPr lang="en-GB" sz="2400" dirty="0">
              <a:solidFill>
                <a:schemeClr val="tx1">
                  <a:lumMod val="65000"/>
                  <a:lumOff val="35000"/>
                </a:schemeClr>
              </a:solidFill>
              <a:latin typeface="Trebuchet MS" panose="020B0603020202020204" pitchFamily="34" charset="0"/>
            </a:endParaRPr>
          </a:p>
        </p:txBody>
      </p:sp>
      <p:pic>
        <p:nvPicPr>
          <p:cNvPr id="4" name="Picture 3">
            <a:extLst>
              <a:ext uri="{FF2B5EF4-FFF2-40B4-BE49-F238E27FC236}">
                <a16:creationId xmlns:a16="http://schemas.microsoft.com/office/drawing/2014/main" id="{BD785066-6C44-DB62-C0A8-29EA360243E4}"/>
              </a:ext>
            </a:extLst>
          </p:cNvPr>
          <p:cNvPicPr>
            <a:picLocks noChangeAspect="1"/>
          </p:cNvPicPr>
          <p:nvPr/>
        </p:nvPicPr>
        <p:blipFill>
          <a:blip r:embed="rId4"/>
          <a:stretch>
            <a:fillRect/>
          </a:stretch>
        </p:blipFill>
        <p:spPr>
          <a:xfrm>
            <a:off x="1948188" y="2658207"/>
            <a:ext cx="4534255" cy="2787153"/>
          </a:xfrm>
          <a:prstGeom prst="rect">
            <a:avLst/>
          </a:prstGeom>
        </p:spPr>
      </p:pic>
    </p:spTree>
    <p:extLst>
      <p:ext uri="{BB962C8B-B14F-4D97-AF65-F5344CB8AC3E}">
        <p14:creationId xmlns:p14="http://schemas.microsoft.com/office/powerpoint/2010/main" val="842215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DoT Powerpoint Template - church hou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oT Powerpoint Template" id="{BDAC9150-ADCA-4CA9-B813-88BAB4B65894}" vid="{5B43F5B5-0477-44C3-B66C-D9FA113AB9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ed6c2bd-0858-44a8-b411-a2567c037726">
      <Terms xmlns="http://schemas.microsoft.com/office/infopath/2007/PartnerControls"/>
    </lcf76f155ced4ddcb4097134ff3c332f>
    <TaxCatchAll xmlns="3c89481a-3e59-4e0b-ab1b-db3c6bea12e3" xsi:nil="true"/>
    <_dlc_DocId xmlns="3c89481a-3e59-4e0b-ab1b-db3c6bea12e3">NWHNSEV764MK-41302979-2400962</_dlc_DocId>
    <_dlc_DocIdUrl xmlns="3c89481a-3e59-4e0b-ab1b-db3c6bea12e3">
      <Url>https://trurodiocese.sharepoint.com/sites/Documents/_layouts/15/DocIdRedir.aspx?ID=NWHNSEV764MK-41302979-2400962</Url>
      <Description>NWHNSEV764MK-41302979-2400962</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D71D6A240EBD41B923971D7299FE9E" ma:contentTypeVersion="16" ma:contentTypeDescription="Create a new document." ma:contentTypeScope="" ma:versionID="92f972a371b335482231e542a6233817">
  <xsd:schema xmlns:xsd="http://www.w3.org/2001/XMLSchema" xmlns:xs="http://www.w3.org/2001/XMLSchema" xmlns:p="http://schemas.microsoft.com/office/2006/metadata/properties" xmlns:ns2="3c89481a-3e59-4e0b-ab1b-db3c6bea12e3" xmlns:ns3="fed6c2bd-0858-44a8-b411-a2567c037726" targetNamespace="http://schemas.microsoft.com/office/2006/metadata/properties" ma:root="true" ma:fieldsID="5dc0b8f6368e40d6ad5234c94d170468" ns2:_="" ns3:_="">
    <xsd:import namespace="3c89481a-3e59-4e0b-ab1b-db3c6bea12e3"/>
    <xsd:import namespace="fed6c2bd-0858-44a8-b411-a2567c037726"/>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Location" minOccurs="0"/>
                <xsd:element ref="ns2:SharedWithUsers" minOccurs="0"/>
                <xsd:element ref="ns2:SharedWithDetail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89481a-3e59-4e0b-ab1b-db3c6bea12e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1" nillable="true" ma:displayName="Taxonomy Catch All Column" ma:hidden="true" ma:list="{8a28c30f-0409-4da3-931c-57d183bc1915}" ma:internalName="TaxCatchAll" ma:showField="CatchAllData" ma:web="3c89481a-3e59-4e0b-ab1b-db3c6bea12e3">
      <xsd:complexType>
        <xsd:complexContent>
          <xsd:extension base="dms:MultiChoiceLookup">
            <xsd:sequence>
              <xsd:element name="Value" type="dms:Lookup" maxOccurs="unbounded" minOccurs="0" nillable="true"/>
            </xsd:sequence>
          </xsd:extension>
        </xsd:complexContent>
      </xsd:complex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ed6c2bd-0858-44a8-b411-a2567c0377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b1df1368-43de-43ee-af93-40a0d98ae56b"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descrip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4AB9DBB-9BB6-41BC-AA91-6057ED30596A}">
  <ds:schemaRefs>
    <ds:schemaRef ds:uri="http://schemas.microsoft.com/sharepoint/v3/contenttype/forms"/>
  </ds:schemaRefs>
</ds:datastoreItem>
</file>

<file path=customXml/itemProps2.xml><?xml version="1.0" encoding="utf-8"?>
<ds:datastoreItem xmlns:ds="http://schemas.openxmlformats.org/officeDocument/2006/customXml" ds:itemID="{3AEE8361-9C26-4EEC-BD0A-24F42ACF02BD}">
  <ds:schemaRefs>
    <ds:schemaRef ds:uri="http://purl.org/dc/elements/1.1/"/>
    <ds:schemaRef ds:uri="http://schemas.microsoft.com/office/2006/metadata/properties"/>
    <ds:schemaRef ds:uri="http://schemas.microsoft.com/office/infopath/2007/PartnerControls"/>
    <ds:schemaRef ds:uri="43e53103-4a06-4172-a1fc-8f023a740ee1"/>
    <ds:schemaRef ds:uri="http://purl.org/dc/term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4923A705-5427-45E5-98EE-77EFCDFD611F}"/>
</file>

<file path=customXml/itemProps4.xml><?xml version="1.0" encoding="utf-8"?>
<ds:datastoreItem xmlns:ds="http://schemas.openxmlformats.org/officeDocument/2006/customXml" ds:itemID="{83AA3436-D840-4257-9415-550F90D954AE}"/>
</file>

<file path=docProps/app.xml><?xml version="1.0" encoding="utf-8"?>
<Properties xmlns="http://schemas.openxmlformats.org/officeDocument/2006/extended-properties" xmlns:vt="http://schemas.openxmlformats.org/officeDocument/2006/docPropsVTypes">
  <Template/>
  <TotalTime>6248</TotalTime>
  <Words>302</Words>
  <Application>Microsoft Office PowerPoint</Application>
  <PresentationFormat>On-screen Show (4:3)</PresentationFormat>
  <Paragraphs>24</Paragraphs>
  <Slides>7</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Trebuchet MS</vt:lpstr>
      <vt:lpstr>DoT Powerpoint Template - church house</vt:lpstr>
      <vt:lpstr>PowerPoint Presentation</vt:lpstr>
      <vt:lpstr>Andy Goldsworthy</vt:lpstr>
      <vt:lpstr>Andy Goldsworthy</vt:lpstr>
      <vt:lpstr>Art in Nature</vt:lpstr>
      <vt:lpstr>Art in Nature</vt:lpstr>
      <vt:lpstr>PowerPoint Presentation</vt:lpstr>
      <vt:lpstr>Art in Nature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each £10 is spent</dc:title>
  <dc:creator>davidw</dc:creator>
  <cp:lastModifiedBy>Clare Green</cp:lastModifiedBy>
  <cp:revision>477</cp:revision>
  <cp:lastPrinted>2016-05-03T12:18:04Z</cp:lastPrinted>
  <dcterms:created xsi:type="dcterms:W3CDTF">2012-09-27T10:40:58Z</dcterms:created>
  <dcterms:modified xsi:type="dcterms:W3CDTF">2025-04-16T11:15:51Z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0x0101002ED71D6A240EBD41B923971D7299FE9E</vt:lpwstr>
  </property>
  <property fmtid="{D5CDD505-2E9C-101B-9397-08002B2CF9AE}" pid="3" name="MediaServiceImageTags">
    <vt:lpwstr/>
  </property>
  <property fmtid="{D5CDD505-2E9C-101B-9397-08002B2CF9AE}" pid="4" name="Order">
    <vt:r8>143193600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a071a0c7-6447-40a1-82cd-d5699aa08e91</vt:lpwstr>
  </property>
</Properties>
</file>