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8" r:id="rId5"/>
  </p:sldMasterIdLst>
  <p:notesMasterIdLst>
    <p:notesMasterId r:id="rId67"/>
  </p:notesMasterIdLst>
  <p:handoutMasterIdLst>
    <p:handoutMasterId r:id="rId68"/>
  </p:handoutMasterIdLst>
  <p:sldIdLst>
    <p:sldId id="438" r:id="rId6"/>
    <p:sldId id="440" r:id="rId7"/>
    <p:sldId id="439" r:id="rId8"/>
    <p:sldId id="441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50" r:id="rId18"/>
    <p:sldId id="478" r:id="rId19"/>
    <p:sldId id="451" r:id="rId20"/>
    <p:sldId id="452" r:id="rId21"/>
    <p:sldId id="453" r:id="rId22"/>
    <p:sldId id="454" r:id="rId23"/>
    <p:sldId id="455" r:id="rId24"/>
    <p:sldId id="456" r:id="rId25"/>
    <p:sldId id="457" r:id="rId26"/>
    <p:sldId id="458" r:id="rId27"/>
    <p:sldId id="459" r:id="rId28"/>
    <p:sldId id="460" r:id="rId29"/>
    <p:sldId id="461" r:id="rId30"/>
    <p:sldId id="462" r:id="rId31"/>
    <p:sldId id="476" r:id="rId32"/>
    <p:sldId id="464" r:id="rId33"/>
    <p:sldId id="465" r:id="rId34"/>
    <p:sldId id="466" r:id="rId35"/>
    <p:sldId id="467" r:id="rId36"/>
    <p:sldId id="468" r:id="rId37"/>
    <p:sldId id="469" r:id="rId38"/>
    <p:sldId id="470" r:id="rId39"/>
    <p:sldId id="471" r:id="rId40"/>
    <p:sldId id="474" r:id="rId41"/>
    <p:sldId id="473" r:id="rId42"/>
    <p:sldId id="472" r:id="rId43"/>
    <p:sldId id="475" r:id="rId44"/>
    <p:sldId id="477" r:id="rId45"/>
    <p:sldId id="437" r:id="rId46"/>
    <p:sldId id="480" r:id="rId47"/>
    <p:sldId id="481" r:id="rId48"/>
    <p:sldId id="482" r:id="rId49"/>
    <p:sldId id="486" r:id="rId50"/>
    <p:sldId id="487" r:id="rId51"/>
    <p:sldId id="488" r:id="rId52"/>
    <p:sldId id="484" r:id="rId53"/>
    <p:sldId id="485" r:id="rId54"/>
    <p:sldId id="489" r:id="rId55"/>
    <p:sldId id="479" r:id="rId56"/>
    <p:sldId id="490" r:id="rId57"/>
    <p:sldId id="491" r:id="rId58"/>
    <p:sldId id="492" r:id="rId59"/>
    <p:sldId id="493" r:id="rId60"/>
    <p:sldId id="494" r:id="rId61"/>
    <p:sldId id="496" r:id="rId62"/>
    <p:sldId id="495" r:id="rId63"/>
    <p:sldId id="497" r:id="rId64"/>
    <p:sldId id="498" r:id="rId65"/>
    <p:sldId id="499" r:id="rId66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86F"/>
    <a:srgbClr val="942971"/>
    <a:srgbClr val="4B004A"/>
    <a:srgbClr val="C05892"/>
    <a:srgbClr val="009900"/>
    <a:srgbClr val="00CC66"/>
    <a:srgbClr val="A43F86"/>
    <a:srgbClr val="ECCCE4"/>
    <a:srgbClr val="DBA1CA"/>
    <a:srgbClr val="FF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00AAF6-BB20-48A1-A3D8-EE8DEA0D826A}" v="65" dt="2025-09-03T11:02:38.2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1" autoAdjust="0"/>
    <p:restoredTop sz="88429" autoAdjust="0"/>
  </p:normalViewPr>
  <p:slideViewPr>
    <p:cSldViewPr>
      <p:cViewPr varScale="1">
        <p:scale>
          <a:sx n="61" d="100"/>
          <a:sy n="61" d="100"/>
        </p:scale>
        <p:origin x="151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4144" y="1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e Green" userId="14bd997e-9ae1-4552-a146-96fdaf1ecef7" providerId="ADAL" clId="{7600AAF6-BB20-48A1-A3D8-EE8DEA0D826A}"/>
    <pc:docChg chg="custSel modSld">
      <pc:chgData name="Clare Green" userId="14bd997e-9ae1-4552-a146-96fdaf1ecef7" providerId="ADAL" clId="{7600AAF6-BB20-48A1-A3D8-EE8DEA0D826A}" dt="2025-09-03T11:02:38.284" v="127" actId="1076"/>
      <pc:docMkLst>
        <pc:docMk/>
      </pc:docMkLst>
      <pc:sldChg chg="addSp delSp modSp mod">
        <pc:chgData name="Clare Green" userId="14bd997e-9ae1-4552-a146-96fdaf1ecef7" providerId="ADAL" clId="{7600AAF6-BB20-48A1-A3D8-EE8DEA0D826A}" dt="2025-09-03T10:59:45.224" v="85"/>
        <pc:sldMkLst>
          <pc:docMk/>
          <pc:sldMk cId="1612190510" sldId="437"/>
        </pc:sldMkLst>
        <pc:picChg chg="add mod">
          <ac:chgData name="Clare Green" userId="14bd997e-9ae1-4552-a146-96fdaf1ecef7" providerId="ADAL" clId="{7600AAF6-BB20-48A1-A3D8-EE8DEA0D826A}" dt="2025-09-03T10:59:45.224" v="85"/>
          <ac:picMkLst>
            <pc:docMk/>
            <pc:sldMk cId="1612190510" sldId="437"/>
            <ac:picMk id="2" creationId="{C660D17B-898B-4382-A460-577E5FB3BAA5}"/>
          </ac:picMkLst>
        </pc:picChg>
        <pc:picChg chg="del">
          <ac:chgData name="Clare Green" userId="14bd997e-9ae1-4552-a146-96fdaf1ecef7" providerId="ADAL" clId="{7600AAF6-BB20-48A1-A3D8-EE8DEA0D826A}" dt="2025-09-03T10:59:42.512" v="84" actId="478"/>
          <ac:picMkLst>
            <pc:docMk/>
            <pc:sldMk cId="1612190510" sldId="437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5:12.171" v="2" actId="1076"/>
        <pc:sldMkLst>
          <pc:docMk/>
          <pc:sldMk cId="2981571276" sldId="438"/>
        </pc:sldMkLst>
        <pc:picChg chg="del">
          <ac:chgData name="Clare Green" userId="14bd997e-9ae1-4552-a146-96fdaf1ecef7" providerId="ADAL" clId="{7600AAF6-BB20-48A1-A3D8-EE8DEA0D826A}" dt="2025-09-03T10:55:04.096" v="0" actId="478"/>
          <ac:picMkLst>
            <pc:docMk/>
            <pc:sldMk cId="2981571276" sldId="438"/>
            <ac:picMk id="4" creationId="{447784C0-E017-1391-16BC-6418C0C7234D}"/>
          </ac:picMkLst>
        </pc:picChg>
        <pc:picChg chg="add mod">
          <ac:chgData name="Clare Green" userId="14bd997e-9ae1-4552-a146-96fdaf1ecef7" providerId="ADAL" clId="{7600AAF6-BB20-48A1-A3D8-EE8DEA0D826A}" dt="2025-09-03T10:55:12.171" v="2" actId="1076"/>
          <ac:picMkLst>
            <pc:docMk/>
            <pc:sldMk cId="2981571276" sldId="438"/>
            <ac:picMk id="6" creationId="{6983A3EC-E137-E027-8C4F-10323EF2DDE7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5:32.579" v="8" actId="1076"/>
        <pc:sldMkLst>
          <pc:docMk/>
          <pc:sldMk cId="2483374532" sldId="439"/>
        </pc:sldMkLst>
        <pc:picChg chg="add mod">
          <ac:chgData name="Clare Green" userId="14bd997e-9ae1-4552-a146-96fdaf1ecef7" providerId="ADAL" clId="{7600AAF6-BB20-48A1-A3D8-EE8DEA0D826A}" dt="2025-09-03T10:55:32.579" v="8" actId="1076"/>
          <ac:picMkLst>
            <pc:docMk/>
            <pc:sldMk cId="2483374532" sldId="439"/>
            <ac:picMk id="2" creationId="{D64E7651-2C9B-CEDF-5BF0-879CF001A228}"/>
          </ac:picMkLst>
        </pc:picChg>
        <pc:picChg chg="del">
          <ac:chgData name="Clare Green" userId="14bd997e-9ae1-4552-a146-96fdaf1ecef7" providerId="ADAL" clId="{7600AAF6-BB20-48A1-A3D8-EE8DEA0D826A}" dt="2025-09-03T10:55:27.344" v="6" actId="478"/>
          <ac:picMkLst>
            <pc:docMk/>
            <pc:sldMk cId="2483374532" sldId="439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5:23.430" v="5" actId="1076"/>
        <pc:sldMkLst>
          <pc:docMk/>
          <pc:sldMk cId="181208778" sldId="440"/>
        </pc:sldMkLst>
        <pc:picChg chg="add mod">
          <ac:chgData name="Clare Green" userId="14bd997e-9ae1-4552-a146-96fdaf1ecef7" providerId="ADAL" clId="{7600AAF6-BB20-48A1-A3D8-EE8DEA0D826A}" dt="2025-09-03T10:55:23.430" v="5" actId="1076"/>
          <ac:picMkLst>
            <pc:docMk/>
            <pc:sldMk cId="181208778" sldId="440"/>
            <ac:picMk id="2" creationId="{D64E7651-2C9B-CEDF-5BF0-879CF001A228}"/>
          </ac:picMkLst>
        </pc:picChg>
        <pc:picChg chg="del">
          <ac:chgData name="Clare Green" userId="14bd997e-9ae1-4552-a146-96fdaf1ecef7" providerId="ADAL" clId="{7600AAF6-BB20-48A1-A3D8-EE8DEA0D826A}" dt="2025-09-03T10:55:15.973" v="3" actId="478"/>
          <ac:picMkLst>
            <pc:docMk/>
            <pc:sldMk cId="181208778" sldId="440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5:47.679" v="11" actId="1076"/>
        <pc:sldMkLst>
          <pc:docMk/>
          <pc:sldMk cId="1053144860" sldId="441"/>
        </pc:sldMkLst>
        <pc:picChg chg="add mod">
          <ac:chgData name="Clare Green" userId="14bd997e-9ae1-4552-a146-96fdaf1ecef7" providerId="ADAL" clId="{7600AAF6-BB20-48A1-A3D8-EE8DEA0D826A}" dt="2025-09-03T10:55:47.679" v="11" actId="1076"/>
          <ac:picMkLst>
            <pc:docMk/>
            <pc:sldMk cId="1053144860" sldId="441"/>
            <ac:picMk id="3" creationId="{729339E3-C12C-0D15-1869-9AC4359A246B}"/>
          </ac:picMkLst>
        </pc:picChg>
        <pc:picChg chg="del">
          <ac:chgData name="Clare Green" userId="14bd997e-9ae1-4552-a146-96fdaf1ecef7" providerId="ADAL" clId="{7600AAF6-BB20-48A1-A3D8-EE8DEA0D826A}" dt="2025-09-03T10:55:42.424" v="9" actId="478"/>
          <ac:picMkLst>
            <pc:docMk/>
            <pc:sldMk cId="1053144860" sldId="441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5:58.065" v="13"/>
        <pc:sldMkLst>
          <pc:docMk/>
          <pc:sldMk cId="65768147" sldId="442"/>
        </pc:sldMkLst>
        <pc:picChg chg="add mod">
          <ac:chgData name="Clare Green" userId="14bd997e-9ae1-4552-a146-96fdaf1ecef7" providerId="ADAL" clId="{7600AAF6-BB20-48A1-A3D8-EE8DEA0D826A}" dt="2025-09-03T10:55:58.065" v="13"/>
          <ac:picMkLst>
            <pc:docMk/>
            <pc:sldMk cId="65768147" sldId="442"/>
            <ac:picMk id="3" creationId="{10FB3FDE-1A9B-2397-F47B-EDDAFF789B21}"/>
          </ac:picMkLst>
        </pc:picChg>
        <pc:picChg chg="del">
          <ac:chgData name="Clare Green" userId="14bd997e-9ae1-4552-a146-96fdaf1ecef7" providerId="ADAL" clId="{7600AAF6-BB20-48A1-A3D8-EE8DEA0D826A}" dt="2025-09-03T10:55:54.077" v="12" actId="478"/>
          <ac:picMkLst>
            <pc:docMk/>
            <pc:sldMk cId="65768147" sldId="442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6:04.019" v="15"/>
        <pc:sldMkLst>
          <pc:docMk/>
          <pc:sldMk cId="722185186" sldId="443"/>
        </pc:sldMkLst>
        <pc:picChg chg="add mod">
          <ac:chgData name="Clare Green" userId="14bd997e-9ae1-4552-a146-96fdaf1ecef7" providerId="ADAL" clId="{7600AAF6-BB20-48A1-A3D8-EE8DEA0D826A}" dt="2025-09-03T10:56:04.019" v="15"/>
          <ac:picMkLst>
            <pc:docMk/>
            <pc:sldMk cId="722185186" sldId="443"/>
            <ac:picMk id="2" creationId="{F8103C63-AE10-88A3-D510-EB7AE69617BB}"/>
          </ac:picMkLst>
        </pc:picChg>
        <pc:picChg chg="del">
          <ac:chgData name="Clare Green" userId="14bd997e-9ae1-4552-a146-96fdaf1ecef7" providerId="ADAL" clId="{7600AAF6-BB20-48A1-A3D8-EE8DEA0D826A}" dt="2025-09-03T10:56:01.626" v="14" actId="478"/>
          <ac:picMkLst>
            <pc:docMk/>
            <pc:sldMk cId="722185186" sldId="443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6:13.246" v="17"/>
        <pc:sldMkLst>
          <pc:docMk/>
          <pc:sldMk cId="2595628986" sldId="444"/>
        </pc:sldMkLst>
        <pc:picChg chg="add mod">
          <ac:chgData name="Clare Green" userId="14bd997e-9ae1-4552-a146-96fdaf1ecef7" providerId="ADAL" clId="{7600AAF6-BB20-48A1-A3D8-EE8DEA0D826A}" dt="2025-09-03T10:56:13.246" v="17"/>
          <ac:picMkLst>
            <pc:docMk/>
            <pc:sldMk cId="2595628986" sldId="444"/>
            <ac:picMk id="2" creationId="{ECC16E60-E4FA-FBB6-191D-BB9EE7E552E0}"/>
          </ac:picMkLst>
        </pc:picChg>
        <pc:picChg chg="del">
          <ac:chgData name="Clare Green" userId="14bd997e-9ae1-4552-a146-96fdaf1ecef7" providerId="ADAL" clId="{7600AAF6-BB20-48A1-A3D8-EE8DEA0D826A}" dt="2025-09-03T10:56:11.008" v="16" actId="478"/>
          <ac:picMkLst>
            <pc:docMk/>
            <pc:sldMk cId="2595628986" sldId="444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6:18.502" v="19"/>
        <pc:sldMkLst>
          <pc:docMk/>
          <pc:sldMk cId="3044245025" sldId="445"/>
        </pc:sldMkLst>
        <pc:picChg chg="del">
          <ac:chgData name="Clare Green" userId="14bd997e-9ae1-4552-a146-96fdaf1ecef7" providerId="ADAL" clId="{7600AAF6-BB20-48A1-A3D8-EE8DEA0D826A}" dt="2025-09-03T10:56:16.304" v="18" actId="478"/>
          <ac:picMkLst>
            <pc:docMk/>
            <pc:sldMk cId="3044245025" sldId="445"/>
            <ac:picMk id="4" creationId="{447784C0-E017-1391-16BC-6418C0C7234D}"/>
          </ac:picMkLst>
        </pc:picChg>
        <pc:picChg chg="add mod">
          <ac:chgData name="Clare Green" userId="14bd997e-9ae1-4552-a146-96fdaf1ecef7" providerId="ADAL" clId="{7600AAF6-BB20-48A1-A3D8-EE8DEA0D826A}" dt="2025-09-03T10:56:18.502" v="19"/>
          <ac:picMkLst>
            <pc:docMk/>
            <pc:sldMk cId="3044245025" sldId="445"/>
            <ac:picMk id="9" creationId="{9C72A540-AF28-50FB-45AB-2DF2D2CB2B0E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6:25.696" v="21"/>
        <pc:sldMkLst>
          <pc:docMk/>
          <pc:sldMk cId="10147886" sldId="446"/>
        </pc:sldMkLst>
        <pc:picChg chg="del">
          <ac:chgData name="Clare Green" userId="14bd997e-9ae1-4552-a146-96fdaf1ecef7" providerId="ADAL" clId="{7600AAF6-BB20-48A1-A3D8-EE8DEA0D826A}" dt="2025-09-03T10:56:23.406" v="20" actId="478"/>
          <ac:picMkLst>
            <pc:docMk/>
            <pc:sldMk cId="10147886" sldId="446"/>
            <ac:picMk id="4" creationId="{447784C0-E017-1391-16BC-6418C0C7234D}"/>
          </ac:picMkLst>
        </pc:picChg>
        <pc:picChg chg="add mod">
          <ac:chgData name="Clare Green" userId="14bd997e-9ae1-4552-a146-96fdaf1ecef7" providerId="ADAL" clId="{7600AAF6-BB20-48A1-A3D8-EE8DEA0D826A}" dt="2025-09-03T10:56:25.696" v="21"/>
          <ac:picMkLst>
            <pc:docMk/>
            <pc:sldMk cId="10147886" sldId="446"/>
            <ac:picMk id="10" creationId="{83B8B1EB-047A-7ED1-D0DE-9886A8AC244A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6:31.538" v="23"/>
        <pc:sldMkLst>
          <pc:docMk/>
          <pc:sldMk cId="2576577699" sldId="447"/>
        </pc:sldMkLst>
        <pc:picChg chg="del">
          <ac:chgData name="Clare Green" userId="14bd997e-9ae1-4552-a146-96fdaf1ecef7" providerId="ADAL" clId="{7600AAF6-BB20-48A1-A3D8-EE8DEA0D826A}" dt="2025-09-03T10:56:29.391" v="22" actId="478"/>
          <ac:picMkLst>
            <pc:docMk/>
            <pc:sldMk cId="2576577699" sldId="447"/>
            <ac:picMk id="4" creationId="{447784C0-E017-1391-16BC-6418C0C7234D}"/>
          </ac:picMkLst>
        </pc:picChg>
        <pc:picChg chg="add mod">
          <ac:chgData name="Clare Green" userId="14bd997e-9ae1-4552-a146-96fdaf1ecef7" providerId="ADAL" clId="{7600AAF6-BB20-48A1-A3D8-EE8DEA0D826A}" dt="2025-09-03T10:56:31.538" v="23"/>
          <ac:picMkLst>
            <pc:docMk/>
            <pc:sldMk cId="2576577699" sldId="447"/>
            <ac:picMk id="9" creationId="{BA77D152-2420-28CF-2D0D-157D15DF6D0C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6:37.458" v="25"/>
        <pc:sldMkLst>
          <pc:docMk/>
          <pc:sldMk cId="3314893618" sldId="448"/>
        </pc:sldMkLst>
        <pc:picChg chg="del">
          <ac:chgData name="Clare Green" userId="14bd997e-9ae1-4552-a146-96fdaf1ecef7" providerId="ADAL" clId="{7600AAF6-BB20-48A1-A3D8-EE8DEA0D826A}" dt="2025-09-03T10:56:35.150" v="24" actId="478"/>
          <ac:picMkLst>
            <pc:docMk/>
            <pc:sldMk cId="3314893618" sldId="448"/>
            <ac:picMk id="4" creationId="{447784C0-E017-1391-16BC-6418C0C7234D}"/>
          </ac:picMkLst>
        </pc:picChg>
        <pc:picChg chg="add mod">
          <ac:chgData name="Clare Green" userId="14bd997e-9ae1-4552-a146-96fdaf1ecef7" providerId="ADAL" clId="{7600AAF6-BB20-48A1-A3D8-EE8DEA0D826A}" dt="2025-09-03T10:56:37.458" v="25"/>
          <ac:picMkLst>
            <pc:docMk/>
            <pc:sldMk cId="3314893618" sldId="448"/>
            <ac:picMk id="9" creationId="{F3E80EBD-A6E2-1C79-B943-F826A66AEE0B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6:42.935" v="27"/>
        <pc:sldMkLst>
          <pc:docMk/>
          <pc:sldMk cId="3014549062" sldId="449"/>
        </pc:sldMkLst>
        <pc:picChg chg="del">
          <ac:chgData name="Clare Green" userId="14bd997e-9ae1-4552-a146-96fdaf1ecef7" providerId="ADAL" clId="{7600AAF6-BB20-48A1-A3D8-EE8DEA0D826A}" dt="2025-09-03T10:56:40.920" v="26" actId="478"/>
          <ac:picMkLst>
            <pc:docMk/>
            <pc:sldMk cId="3014549062" sldId="449"/>
            <ac:picMk id="4" creationId="{447784C0-E017-1391-16BC-6418C0C7234D}"/>
          </ac:picMkLst>
        </pc:picChg>
        <pc:picChg chg="add mod">
          <ac:chgData name="Clare Green" userId="14bd997e-9ae1-4552-a146-96fdaf1ecef7" providerId="ADAL" clId="{7600AAF6-BB20-48A1-A3D8-EE8DEA0D826A}" dt="2025-09-03T10:56:42.935" v="27"/>
          <ac:picMkLst>
            <pc:docMk/>
            <pc:sldMk cId="3014549062" sldId="449"/>
            <ac:picMk id="9" creationId="{E45B9955-E1AD-84A2-E86C-C7540F16B432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6:49.813" v="29"/>
        <pc:sldMkLst>
          <pc:docMk/>
          <pc:sldMk cId="3889280326" sldId="450"/>
        </pc:sldMkLst>
        <pc:picChg chg="del">
          <ac:chgData name="Clare Green" userId="14bd997e-9ae1-4552-a146-96fdaf1ecef7" providerId="ADAL" clId="{7600AAF6-BB20-48A1-A3D8-EE8DEA0D826A}" dt="2025-09-03T10:56:47.507" v="28" actId="478"/>
          <ac:picMkLst>
            <pc:docMk/>
            <pc:sldMk cId="3889280326" sldId="450"/>
            <ac:picMk id="4" creationId="{447784C0-E017-1391-16BC-6418C0C7234D}"/>
          </ac:picMkLst>
        </pc:picChg>
        <pc:picChg chg="add mod">
          <ac:chgData name="Clare Green" userId="14bd997e-9ae1-4552-a146-96fdaf1ecef7" providerId="ADAL" clId="{7600AAF6-BB20-48A1-A3D8-EE8DEA0D826A}" dt="2025-09-03T10:56:49.813" v="29"/>
          <ac:picMkLst>
            <pc:docMk/>
            <pc:sldMk cId="3889280326" sldId="450"/>
            <ac:picMk id="10" creationId="{86722CF8-025C-0C35-707F-4875C6C7A5E1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7:02.873" v="33"/>
        <pc:sldMkLst>
          <pc:docMk/>
          <pc:sldMk cId="3453456283" sldId="451"/>
        </pc:sldMkLst>
        <pc:picChg chg="add mod">
          <ac:chgData name="Clare Green" userId="14bd997e-9ae1-4552-a146-96fdaf1ecef7" providerId="ADAL" clId="{7600AAF6-BB20-48A1-A3D8-EE8DEA0D826A}" dt="2025-09-03T10:57:02.873" v="33"/>
          <ac:picMkLst>
            <pc:docMk/>
            <pc:sldMk cId="3453456283" sldId="451"/>
            <ac:picMk id="2" creationId="{B392913E-7FCE-F7BA-A240-67822653B86A}"/>
          </ac:picMkLst>
        </pc:picChg>
        <pc:picChg chg="del">
          <ac:chgData name="Clare Green" userId="14bd997e-9ae1-4552-a146-96fdaf1ecef7" providerId="ADAL" clId="{7600AAF6-BB20-48A1-A3D8-EE8DEA0D826A}" dt="2025-09-03T10:57:00.673" v="32" actId="478"/>
          <ac:picMkLst>
            <pc:docMk/>
            <pc:sldMk cId="3453456283" sldId="451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7:07.593" v="35"/>
        <pc:sldMkLst>
          <pc:docMk/>
          <pc:sldMk cId="3673101099" sldId="452"/>
        </pc:sldMkLst>
        <pc:picChg chg="add mod">
          <ac:chgData name="Clare Green" userId="14bd997e-9ae1-4552-a146-96fdaf1ecef7" providerId="ADAL" clId="{7600AAF6-BB20-48A1-A3D8-EE8DEA0D826A}" dt="2025-09-03T10:57:07.593" v="35"/>
          <ac:picMkLst>
            <pc:docMk/>
            <pc:sldMk cId="3673101099" sldId="452"/>
            <ac:picMk id="2" creationId="{3E1316BC-D09B-BE0A-3301-1A6E911F7DAC}"/>
          </ac:picMkLst>
        </pc:picChg>
        <pc:picChg chg="del">
          <ac:chgData name="Clare Green" userId="14bd997e-9ae1-4552-a146-96fdaf1ecef7" providerId="ADAL" clId="{7600AAF6-BB20-48A1-A3D8-EE8DEA0D826A}" dt="2025-09-03T10:57:05.852" v="34" actId="478"/>
          <ac:picMkLst>
            <pc:docMk/>
            <pc:sldMk cId="3673101099" sldId="452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7:17.543" v="37"/>
        <pc:sldMkLst>
          <pc:docMk/>
          <pc:sldMk cId="3023893404" sldId="453"/>
        </pc:sldMkLst>
        <pc:picChg chg="add mod">
          <ac:chgData name="Clare Green" userId="14bd997e-9ae1-4552-a146-96fdaf1ecef7" providerId="ADAL" clId="{7600AAF6-BB20-48A1-A3D8-EE8DEA0D826A}" dt="2025-09-03T10:57:17.543" v="37"/>
          <ac:picMkLst>
            <pc:docMk/>
            <pc:sldMk cId="3023893404" sldId="453"/>
            <ac:picMk id="2" creationId="{D8B4E107-D616-D507-2AED-84A06B6945FF}"/>
          </ac:picMkLst>
        </pc:picChg>
        <pc:picChg chg="del">
          <ac:chgData name="Clare Green" userId="14bd997e-9ae1-4552-a146-96fdaf1ecef7" providerId="ADAL" clId="{7600AAF6-BB20-48A1-A3D8-EE8DEA0D826A}" dt="2025-09-03T10:57:14.666" v="36" actId="478"/>
          <ac:picMkLst>
            <pc:docMk/>
            <pc:sldMk cId="3023893404" sldId="453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7:22.682" v="39"/>
        <pc:sldMkLst>
          <pc:docMk/>
          <pc:sldMk cId="2865039109" sldId="454"/>
        </pc:sldMkLst>
        <pc:picChg chg="add mod">
          <ac:chgData name="Clare Green" userId="14bd997e-9ae1-4552-a146-96fdaf1ecef7" providerId="ADAL" clId="{7600AAF6-BB20-48A1-A3D8-EE8DEA0D826A}" dt="2025-09-03T10:57:22.682" v="39"/>
          <ac:picMkLst>
            <pc:docMk/>
            <pc:sldMk cId="2865039109" sldId="454"/>
            <ac:picMk id="2" creationId="{0491583B-E391-F765-9B85-0387C0F9B9F5}"/>
          </ac:picMkLst>
        </pc:picChg>
        <pc:picChg chg="del">
          <ac:chgData name="Clare Green" userId="14bd997e-9ae1-4552-a146-96fdaf1ecef7" providerId="ADAL" clId="{7600AAF6-BB20-48A1-A3D8-EE8DEA0D826A}" dt="2025-09-03T10:57:20.755" v="38" actId="478"/>
          <ac:picMkLst>
            <pc:docMk/>
            <pc:sldMk cId="2865039109" sldId="454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7:32.205" v="41"/>
        <pc:sldMkLst>
          <pc:docMk/>
          <pc:sldMk cId="3368763659" sldId="455"/>
        </pc:sldMkLst>
        <pc:picChg chg="add mod">
          <ac:chgData name="Clare Green" userId="14bd997e-9ae1-4552-a146-96fdaf1ecef7" providerId="ADAL" clId="{7600AAF6-BB20-48A1-A3D8-EE8DEA0D826A}" dt="2025-09-03T10:57:32.205" v="41"/>
          <ac:picMkLst>
            <pc:docMk/>
            <pc:sldMk cId="3368763659" sldId="455"/>
            <ac:picMk id="3" creationId="{217A8930-0A34-DC11-EFC3-DA2C5FC1285D}"/>
          </ac:picMkLst>
        </pc:picChg>
        <pc:picChg chg="del">
          <ac:chgData name="Clare Green" userId="14bd997e-9ae1-4552-a146-96fdaf1ecef7" providerId="ADAL" clId="{7600AAF6-BB20-48A1-A3D8-EE8DEA0D826A}" dt="2025-09-03T10:57:30.141" v="40" actId="478"/>
          <ac:picMkLst>
            <pc:docMk/>
            <pc:sldMk cId="3368763659" sldId="455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7:37.693" v="43"/>
        <pc:sldMkLst>
          <pc:docMk/>
          <pc:sldMk cId="3941509306" sldId="456"/>
        </pc:sldMkLst>
        <pc:picChg chg="add mod">
          <ac:chgData name="Clare Green" userId="14bd997e-9ae1-4552-a146-96fdaf1ecef7" providerId="ADAL" clId="{7600AAF6-BB20-48A1-A3D8-EE8DEA0D826A}" dt="2025-09-03T10:57:37.693" v="43"/>
          <ac:picMkLst>
            <pc:docMk/>
            <pc:sldMk cId="3941509306" sldId="456"/>
            <ac:picMk id="3" creationId="{5924690A-2F14-BC0B-F713-A78AF8939E53}"/>
          </ac:picMkLst>
        </pc:picChg>
        <pc:picChg chg="del">
          <ac:chgData name="Clare Green" userId="14bd997e-9ae1-4552-a146-96fdaf1ecef7" providerId="ADAL" clId="{7600AAF6-BB20-48A1-A3D8-EE8DEA0D826A}" dt="2025-09-03T10:57:35.787" v="42" actId="478"/>
          <ac:picMkLst>
            <pc:docMk/>
            <pc:sldMk cId="3941509306" sldId="456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7:46.891" v="45"/>
        <pc:sldMkLst>
          <pc:docMk/>
          <pc:sldMk cId="2752731005" sldId="457"/>
        </pc:sldMkLst>
        <pc:picChg chg="add mod">
          <ac:chgData name="Clare Green" userId="14bd997e-9ae1-4552-a146-96fdaf1ecef7" providerId="ADAL" clId="{7600AAF6-BB20-48A1-A3D8-EE8DEA0D826A}" dt="2025-09-03T10:57:46.891" v="45"/>
          <ac:picMkLst>
            <pc:docMk/>
            <pc:sldMk cId="2752731005" sldId="457"/>
            <ac:picMk id="2" creationId="{1729F98E-733B-88B2-5083-43791C55424F}"/>
          </ac:picMkLst>
        </pc:picChg>
        <pc:picChg chg="del">
          <ac:chgData name="Clare Green" userId="14bd997e-9ae1-4552-a146-96fdaf1ecef7" providerId="ADAL" clId="{7600AAF6-BB20-48A1-A3D8-EE8DEA0D826A}" dt="2025-09-03T10:57:44.818" v="44" actId="478"/>
          <ac:picMkLst>
            <pc:docMk/>
            <pc:sldMk cId="2752731005" sldId="457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7:51.486" v="47"/>
        <pc:sldMkLst>
          <pc:docMk/>
          <pc:sldMk cId="3873339161" sldId="458"/>
        </pc:sldMkLst>
        <pc:picChg chg="del">
          <ac:chgData name="Clare Green" userId="14bd997e-9ae1-4552-a146-96fdaf1ecef7" providerId="ADAL" clId="{7600AAF6-BB20-48A1-A3D8-EE8DEA0D826A}" dt="2025-09-03T10:57:49.816" v="46" actId="478"/>
          <ac:picMkLst>
            <pc:docMk/>
            <pc:sldMk cId="3873339161" sldId="458"/>
            <ac:picMk id="4" creationId="{447784C0-E017-1391-16BC-6418C0C7234D}"/>
          </ac:picMkLst>
        </pc:picChg>
        <pc:picChg chg="add mod">
          <ac:chgData name="Clare Green" userId="14bd997e-9ae1-4552-a146-96fdaf1ecef7" providerId="ADAL" clId="{7600AAF6-BB20-48A1-A3D8-EE8DEA0D826A}" dt="2025-09-03T10:57:51.486" v="47"/>
          <ac:picMkLst>
            <pc:docMk/>
            <pc:sldMk cId="3873339161" sldId="458"/>
            <ac:picMk id="8" creationId="{BA3AE12C-6BEA-86EA-6FE7-FF6469ADE06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7:56.046" v="49"/>
        <pc:sldMkLst>
          <pc:docMk/>
          <pc:sldMk cId="3277872923" sldId="459"/>
        </pc:sldMkLst>
        <pc:picChg chg="del">
          <ac:chgData name="Clare Green" userId="14bd997e-9ae1-4552-a146-96fdaf1ecef7" providerId="ADAL" clId="{7600AAF6-BB20-48A1-A3D8-EE8DEA0D826A}" dt="2025-09-03T10:57:54.412" v="48" actId="478"/>
          <ac:picMkLst>
            <pc:docMk/>
            <pc:sldMk cId="3277872923" sldId="459"/>
            <ac:picMk id="4" creationId="{447784C0-E017-1391-16BC-6418C0C7234D}"/>
          </ac:picMkLst>
        </pc:picChg>
        <pc:picChg chg="add mod">
          <ac:chgData name="Clare Green" userId="14bd997e-9ae1-4552-a146-96fdaf1ecef7" providerId="ADAL" clId="{7600AAF6-BB20-48A1-A3D8-EE8DEA0D826A}" dt="2025-09-03T10:57:56.046" v="49"/>
          <ac:picMkLst>
            <pc:docMk/>
            <pc:sldMk cId="3277872923" sldId="459"/>
            <ac:picMk id="8" creationId="{0F6E26DC-6F11-FF9A-A457-130E9DBE18B0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8:03.250" v="51"/>
        <pc:sldMkLst>
          <pc:docMk/>
          <pc:sldMk cId="2949490588" sldId="460"/>
        </pc:sldMkLst>
        <pc:picChg chg="add mod">
          <ac:chgData name="Clare Green" userId="14bd997e-9ae1-4552-a146-96fdaf1ecef7" providerId="ADAL" clId="{7600AAF6-BB20-48A1-A3D8-EE8DEA0D826A}" dt="2025-09-03T10:58:03.250" v="51"/>
          <ac:picMkLst>
            <pc:docMk/>
            <pc:sldMk cId="2949490588" sldId="460"/>
            <ac:picMk id="2" creationId="{27DA88E0-6FEF-78A1-7098-63F4F4680817}"/>
          </ac:picMkLst>
        </pc:picChg>
        <pc:picChg chg="del">
          <ac:chgData name="Clare Green" userId="14bd997e-9ae1-4552-a146-96fdaf1ecef7" providerId="ADAL" clId="{7600AAF6-BB20-48A1-A3D8-EE8DEA0D826A}" dt="2025-09-03T10:58:01.028" v="50" actId="478"/>
          <ac:picMkLst>
            <pc:docMk/>
            <pc:sldMk cId="2949490588" sldId="460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8:07.239" v="53"/>
        <pc:sldMkLst>
          <pc:docMk/>
          <pc:sldMk cId="3823351035" sldId="461"/>
        </pc:sldMkLst>
        <pc:picChg chg="add mod">
          <ac:chgData name="Clare Green" userId="14bd997e-9ae1-4552-a146-96fdaf1ecef7" providerId="ADAL" clId="{7600AAF6-BB20-48A1-A3D8-EE8DEA0D826A}" dt="2025-09-03T10:58:07.239" v="53"/>
          <ac:picMkLst>
            <pc:docMk/>
            <pc:sldMk cId="3823351035" sldId="461"/>
            <ac:picMk id="2" creationId="{01886ED4-BB27-B775-CC5B-04F54D25B4DE}"/>
          </ac:picMkLst>
        </pc:picChg>
        <pc:picChg chg="del">
          <ac:chgData name="Clare Green" userId="14bd997e-9ae1-4552-a146-96fdaf1ecef7" providerId="ADAL" clId="{7600AAF6-BB20-48A1-A3D8-EE8DEA0D826A}" dt="2025-09-03T10:58:05.804" v="52" actId="478"/>
          <ac:picMkLst>
            <pc:docMk/>
            <pc:sldMk cId="3823351035" sldId="461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8:12.490" v="55"/>
        <pc:sldMkLst>
          <pc:docMk/>
          <pc:sldMk cId="3625846431" sldId="462"/>
        </pc:sldMkLst>
        <pc:picChg chg="add mod">
          <ac:chgData name="Clare Green" userId="14bd997e-9ae1-4552-a146-96fdaf1ecef7" providerId="ADAL" clId="{7600AAF6-BB20-48A1-A3D8-EE8DEA0D826A}" dt="2025-09-03T10:58:12.490" v="55"/>
          <ac:picMkLst>
            <pc:docMk/>
            <pc:sldMk cId="3625846431" sldId="462"/>
            <ac:picMk id="2" creationId="{BF2E0DEA-5ADF-3D51-5C66-F396CE3DCB5E}"/>
          </ac:picMkLst>
        </pc:picChg>
        <pc:picChg chg="del">
          <ac:chgData name="Clare Green" userId="14bd997e-9ae1-4552-a146-96fdaf1ecef7" providerId="ADAL" clId="{7600AAF6-BB20-48A1-A3D8-EE8DEA0D826A}" dt="2025-09-03T10:58:10.323" v="54" actId="478"/>
          <ac:picMkLst>
            <pc:docMk/>
            <pc:sldMk cId="3625846431" sldId="462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8:25.182" v="59"/>
        <pc:sldMkLst>
          <pc:docMk/>
          <pc:sldMk cId="976378352" sldId="464"/>
        </pc:sldMkLst>
        <pc:picChg chg="add mod">
          <ac:chgData name="Clare Green" userId="14bd997e-9ae1-4552-a146-96fdaf1ecef7" providerId="ADAL" clId="{7600AAF6-BB20-48A1-A3D8-EE8DEA0D826A}" dt="2025-09-03T10:58:25.182" v="59"/>
          <ac:picMkLst>
            <pc:docMk/>
            <pc:sldMk cId="976378352" sldId="464"/>
            <ac:picMk id="3" creationId="{B4163ADC-3D4C-E70A-2A49-C4E7CE1C881D}"/>
          </ac:picMkLst>
        </pc:picChg>
        <pc:picChg chg="del">
          <ac:chgData name="Clare Green" userId="14bd997e-9ae1-4552-a146-96fdaf1ecef7" providerId="ADAL" clId="{7600AAF6-BB20-48A1-A3D8-EE8DEA0D826A}" dt="2025-09-03T10:58:23.304" v="58" actId="478"/>
          <ac:picMkLst>
            <pc:docMk/>
            <pc:sldMk cId="976378352" sldId="464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8:29.983" v="61"/>
        <pc:sldMkLst>
          <pc:docMk/>
          <pc:sldMk cId="1867101135" sldId="465"/>
        </pc:sldMkLst>
        <pc:picChg chg="add mod">
          <ac:chgData name="Clare Green" userId="14bd997e-9ae1-4552-a146-96fdaf1ecef7" providerId="ADAL" clId="{7600AAF6-BB20-48A1-A3D8-EE8DEA0D826A}" dt="2025-09-03T10:58:29.983" v="61"/>
          <ac:picMkLst>
            <pc:docMk/>
            <pc:sldMk cId="1867101135" sldId="465"/>
            <ac:picMk id="3" creationId="{B9FE9059-CC42-8723-496F-AFFAEBCC2029}"/>
          </ac:picMkLst>
        </pc:picChg>
        <pc:picChg chg="del">
          <ac:chgData name="Clare Green" userId="14bd997e-9ae1-4552-a146-96fdaf1ecef7" providerId="ADAL" clId="{7600AAF6-BB20-48A1-A3D8-EE8DEA0D826A}" dt="2025-09-03T10:58:28.134" v="60" actId="478"/>
          <ac:picMkLst>
            <pc:docMk/>
            <pc:sldMk cId="1867101135" sldId="465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8:36.815" v="63"/>
        <pc:sldMkLst>
          <pc:docMk/>
          <pc:sldMk cId="2422162866" sldId="466"/>
        </pc:sldMkLst>
        <pc:picChg chg="add mod">
          <ac:chgData name="Clare Green" userId="14bd997e-9ae1-4552-a146-96fdaf1ecef7" providerId="ADAL" clId="{7600AAF6-BB20-48A1-A3D8-EE8DEA0D826A}" dt="2025-09-03T10:58:36.815" v="63"/>
          <ac:picMkLst>
            <pc:docMk/>
            <pc:sldMk cId="2422162866" sldId="466"/>
            <ac:picMk id="2" creationId="{BB7C0F42-A518-BF3B-594A-C5FF30400E1A}"/>
          </ac:picMkLst>
        </pc:picChg>
        <pc:picChg chg="del">
          <ac:chgData name="Clare Green" userId="14bd997e-9ae1-4552-a146-96fdaf1ecef7" providerId="ADAL" clId="{7600AAF6-BB20-48A1-A3D8-EE8DEA0D826A}" dt="2025-09-03T10:58:34.981" v="62" actId="478"/>
          <ac:picMkLst>
            <pc:docMk/>
            <pc:sldMk cId="2422162866" sldId="466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8:40.799" v="65"/>
        <pc:sldMkLst>
          <pc:docMk/>
          <pc:sldMk cId="2205719861" sldId="467"/>
        </pc:sldMkLst>
        <pc:picChg chg="add mod">
          <ac:chgData name="Clare Green" userId="14bd997e-9ae1-4552-a146-96fdaf1ecef7" providerId="ADAL" clId="{7600AAF6-BB20-48A1-A3D8-EE8DEA0D826A}" dt="2025-09-03T10:58:40.799" v="65"/>
          <ac:picMkLst>
            <pc:docMk/>
            <pc:sldMk cId="2205719861" sldId="467"/>
            <ac:picMk id="2" creationId="{BED67CAE-AF6A-BCCB-4D4A-7393AE3770EE}"/>
          </ac:picMkLst>
        </pc:picChg>
        <pc:picChg chg="del">
          <ac:chgData name="Clare Green" userId="14bd997e-9ae1-4552-a146-96fdaf1ecef7" providerId="ADAL" clId="{7600AAF6-BB20-48A1-A3D8-EE8DEA0D826A}" dt="2025-09-03T10:58:39.035" v="64" actId="478"/>
          <ac:picMkLst>
            <pc:docMk/>
            <pc:sldMk cId="2205719861" sldId="467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8:44.825" v="67"/>
        <pc:sldMkLst>
          <pc:docMk/>
          <pc:sldMk cId="8679296" sldId="468"/>
        </pc:sldMkLst>
        <pc:picChg chg="add mod">
          <ac:chgData name="Clare Green" userId="14bd997e-9ae1-4552-a146-96fdaf1ecef7" providerId="ADAL" clId="{7600AAF6-BB20-48A1-A3D8-EE8DEA0D826A}" dt="2025-09-03T10:58:44.825" v="67"/>
          <ac:picMkLst>
            <pc:docMk/>
            <pc:sldMk cId="8679296" sldId="468"/>
            <ac:picMk id="2" creationId="{568019B7-0A42-4167-DA6F-C2F48187F3CC}"/>
          </ac:picMkLst>
        </pc:picChg>
        <pc:picChg chg="del">
          <ac:chgData name="Clare Green" userId="14bd997e-9ae1-4552-a146-96fdaf1ecef7" providerId="ADAL" clId="{7600AAF6-BB20-48A1-A3D8-EE8DEA0D826A}" dt="2025-09-03T10:58:43.176" v="66" actId="478"/>
          <ac:picMkLst>
            <pc:docMk/>
            <pc:sldMk cId="8679296" sldId="468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8:50.442" v="69"/>
        <pc:sldMkLst>
          <pc:docMk/>
          <pc:sldMk cId="664337997" sldId="469"/>
        </pc:sldMkLst>
        <pc:picChg chg="add mod">
          <ac:chgData name="Clare Green" userId="14bd997e-9ae1-4552-a146-96fdaf1ecef7" providerId="ADAL" clId="{7600AAF6-BB20-48A1-A3D8-EE8DEA0D826A}" dt="2025-09-03T10:58:50.442" v="69"/>
          <ac:picMkLst>
            <pc:docMk/>
            <pc:sldMk cId="664337997" sldId="469"/>
            <ac:picMk id="2" creationId="{8E929C8F-6F78-02DB-641C-F6F22BE4630B}"/>
          </ac:picMkLst>
        </pc:picChg>
        <pc:picChg chg="del">
          <ac:chgData name="Clare Green" userId="14bd997e-9ae1-4552-a146-96fdaf1ecef7" providerId="ADAL" clId="{7600AAF6-BB20-48A1-A3D8-EE8DEA0D826A}" dt="2025-09-03T10:58:48.618" v="68" actId="478"/>
          <ac:picMkLst>
            <pc:docMk/>
            <pc:sldMk cId="664337997" sldId="469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8:57.145" v="71"/>
        <pc:sldMkLst>
          <pc:docMk/>
          <pc:sldMk cId="1117567831" sldId="470"/>
        </pc:sldMkLst>
        <pc:picChg chg="del">
          <ac:chgData name="Clare Green" userId="14bd997e-9ae1-4552-a146-96fdaf1ecef7" providerId="ADAL" clId="{7600AAF6-BB20-48A1-A3D8-EE8DEA0D826A}" dt="2025-09-03T10:58:55.323" v="70" actId="478"/>
          <ac:picMkLst>
            <pc:docMk/>
            <pc:sldMk cId="1117567831" sldId="470"/>
            <ac:picMk id="4" creationId="{447784C0-E017-1391-16BC-6418C0C7234D}"/>
          </ac:picMkLst>
        </pc:picChg>
        <pc:picChg chg="add mod">
          <ac:chgData name="Clare Green" userId="14bd997e-9ae1-4552-a146-96fdaf1ecef7" providerId="ADAL" clId="{7600AAF6-BB20-48A1-A3D8-EE8DEA0D826A}" dt="2025-09-03T10:58:57.145" v="71"/>
          <ac:picMkLst>
            <pc:docMk/>
            <pc:sldMk cId="1117567831" sldId="470"/>
            <ac:picMk id="8" creationId="{9AA75D21-C9B8-0794-1F6C-481728D2CDC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9:05.455" v="73"/>
        <pc:sldMkLst>
          <pc:docMk/>
          <pc:sldMk cId="1937733106" sldId="471"/>
        </pc:sldMkLst>
        <pc:picChg chg="del">
          <ac:chgData name="Clare Green" userId="14bd997e-9ae1-4552-a146-96fdaf1ecef7" providerId="ADAL" clId="{7600AAF6-BB20-48A1-A3D8-EE8DEA0D826A}" dt="2025-09-03T10:59:03.116" v="72" actId="478"/>
          <ac:picMkLst>
            <pc:docMk/>
            <pc:sldMk cId="1937733106" sldId="471"/>
            <ac:picMk id="4" creationId="{447784C0-E017-1391-16BC-6418C0C7234D}"/>
          </ac:picMkLst>
        </pc:picChg>
        <pc:picChg chg="add mod">
          <ac:chgData name="Clare Green" userId="14bd997e-9ae1-4552-a146-96fdaf1ecef7" providerId="ADAL" clId="{7600AAF6-BB20-48A1-A3D8-EE8DEA0D826A}" dt="2025-09-03T10:59:05.455" v="73"/>
          <ac:picMkLst>
            <pc:docMk/>
            <pc:sldMk cId="1937733106" sldId="471"/>
            <ac:picMk id="8" creationId="{BDAAE7EC-ED39-BC9D-C308-15BB629226B9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9:21.094" v="79"/>
        <pc:sldMkLst>
          <pc:docMk/>
          <pc:sldMk cId="2011307400" sldId="472"/>
        </pc:sldMkLst>
        <pc:picChg chg="del">
          <ac:chgData name="Clare Green" userId="14bd997e-9ae1-4552-a146-96fdaf1ecef7" providerId="ADAL" clId="{7600AAF6-BB20-48A1-A3D8-EE8DEA0D826A}" dt="2025-09-03T10:59:19.393" v="78" actId="478"/>
          <ac:picMkLst>
            <pc:docMk/>
            <pc:sldMk cId="2011307400" sldId="472"/>
            <ac:picMk id="4" creationId="{447784C0-E017-1391-16BC-6418C0C7234D}"/>
          </ac:picMkLst>
        </pc:picChg>
        <pc:picChg chg="add mod">
          <ac:chgData name="Clare Green" userId="14bd997e-9ae1-4552-a146-96fdaf1ecef7" providerId="ADAL" clId="{7600AAF6-BB20-48A1-A3D8-EE8DEA0D826A}" dt="2025-09-03T10:59:21.094" v="79"/>
          <ac:picMkLst>
            <pc:docMk/>
            <pc:sldMk cId="2011307400" sldId="472"/>
            <ac:picMk id="8" creationId="{B49F60C7-4141-0783-84FF-1FE7336F4F2E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9:14.520" v="77"/>
        <pc:sldMkLst>
          <pc:docMk/>
          <pc:sldMk cId="670109997" sldId="473"/>
        </pc:sldMkLst>
        <pc:picChg chg="del">
          <ac:chgData name="Clare Green" userId="14bd997e-9ae1-4552-a146-96fdaf1ecef7" providerId="ADAL" clId="{7600AAF6-BB20-48A1-A3D8-EE8DEA0D826A}" dt="2025-09-03T10:59:12.683" v="76" actId="478"/>
          <ac:picMkLst>
            <pc:docMk/>
            <pc:sldMk cId="670109997" sldId="473"/>
            <ac:picMk id="4" creationId="{447784C0-E017-1391-16BC-6418C0C7234D}"/>
          </ac:picMkLst>
        </pc:picChg>
        <pc:picChg chg="add mod">
          <ac:chgData name="Clare Green" userId="14bd997e-9ae1-4552-a146-96fdaf1ecef7" providerId="ADAL" clId="{7600AAF6-BB20-48A1-A3D8-EE8DEA0D826A}" dt="2025-09-03T10:59:14.520" v="77"/>
          <ac:picMkLst>
            <pc:docMk/>
            <pc:sldMk cId="670109997" sldId="473"/>
            <ac:picMk id="8" creationId="{93D63BB5-0DD8-298E-E0E0-6182921D97C2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9:09.891" v="75"/>
        <pc:sldMkLst>
          <pc:docMk/>
          <pc:sldMk cId="3152395072" sldId="474"/>
        </pc:sldMkLst>
        <pc:picChg chg="del">
          <ac:chgData name="Clare Green" userId="14bd997e-9ae1-4552-a146-96fdaf1ecef7" providerId="ADAL" clId="{7600AAF6-BB20-48A1-A3D8-EE8DEA0D826A}" dt="2025-09-03T10:59:08.229" v="74" actId="478"/>
          <ac:picMkLst>
            <pc:docMk/>
            <pc:sldMk cId="3152395072" sldId="474"/>
            <ac:picMk id="4" creationId="{447784C0-E017-1391-16BC-6418C0C7234D}"/>
          </ac:picMkLst>
        </pc:picChg>
        <pc:picChg chg="add mod">
          <ac:chgData name="Clare Green" userId="14bd997e-9ae1-4552-a146-96fdaf1ecef7" providerId="ADAL" clId="{7600AAF6-BB20-48A1-A3D8-EE8DEA0D826A}" dt="2025-09-03T10:59:09.891" v="75"/>
          <ac:picMkLst>
            <pc:docMk/>
            <pc:sldMk cId="3152395072" sldId="474"/>
            <ac:picMk id="8" creationId="{3A50652C-9777-F725-E60B-8EE2D076BB10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9:26.448" v="81"/>
        <pc:sldMkLst>
          <pc:docMk/>
          <pc:sldMk cId="4058279665" sldId="475"/>
        </pc:sldMkLst>
        <pc:picChg chg="del">
          <ac:chgData name="Clare Green" userId="14bd997e-9ae1-4552-a146-96fdaf1ecef7" providerId="ADAL" clId="{7600AAF6-BB20-48A1-A3D8-EE8DEA0D826A}" dt="2025-09-03T10:59:24.454" v="80" actId="478"/>
          <ac:picMkLst>
            <pc:docMk/>
            <pc:sldMk cId="4058279665" sldId="475"/>
            <ac:picMk id="4" creationId="{447784C0-E017-1391-16BC-6418C0C7234D}"/>
          </ac:picMkLst>
        </pc:picChg>
        <pc:picChg chg="add mod">
          <ac:chgData name="Clare Green" userId="14bd997e-9ae1-4552-a146-96fdaf1ecef7" providerId="ADAL" clId="{7600AAF6-BB20-48A1-A3D8-EE8DEA0D826A}" dt="2025-09-03T10:59:26.448" v="81"/>
          <ac:picMkLst>
            <pc:docMk/>
            <pc:sldMk cId="4058279665" sldId="475"/>
            <ac:picMk id="8" creationId="{0F4A35CD-EE7E-9710-7D2F-522BB1AD6B9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8:20.268" v="57"/>
        <pc:sldMkLst>
          <pc:docMk/>
          <pc:sldMk cId="188115204" sldId="476"/>
        </pc:sldMkLst>
        <pc:picChg chg="add mod">
          <ac:chgData name="Clare Green" userId="14bd997e-9ae1-4552-a146-96fdaf1ecef7" providerId="ADAL" clId="{7600AAF6-BB20-48A1-A3D8-EE8DEA0D826A}" dt="2025-09-03T10:58:20.268" v="57"/>
          <ac:picMkLst>
            <pc:docMk/>
            <pc:sldMk cId="188115204" sldId="476"/>
            <ac:picMk id="2" creationId="{C98681FA-83B6-70F0-51E4-96F4E2F6543F}"/>
          </ac:picMkLst>
        </pc:picChg>
        <pc:picChg chg="del">
          <ac:chgData name="Clare Green" userId="14bd997e-9ae1-4552-a146-96fdaf1ecef7" providerId="ADAL" clId="{7600AAF6-BB20-48A1-A3D8-EE8DEA0D826A}" dt="2025-09-03T10:58:18.388" v="56" actId="478"/>
          <ac:picMkLst>
            <pc:docMk/>
            <pc:sldMk cId="188115204" sldId="476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9:39.744" v="83"/>
        <pc:sldMkLst>
          <pc:docMk/>
          <pc:sldMk cId="756056422" sldId="477"/>
        </pc:sldMkLst>
        <pc:picChg chg="del">
          <ac:chgData name="Clare Green" userId="14bd997e-9ae1-4552-a146-96fdaf1ecef7" providerId="ADAL" clId="{7600AAF6-BB20-48A1-A3D8-EE8DEA0D826A}" dt="2025-09-03T10:59:37.693" v="82" actId="478"/>
          <ac:picMkLst>
            <pc:docMk/>
            <pc:sldMk cId="756056422" sldId="477"/>
            <ac:picMk id="4" creationId="{447784C0-E017-1391-16BC-6418C0C7234D}"/>
          </ac:picMkLst>
        </pc:picChg>
        <pc:picChg chg="add mod">
          <ac:chgData name="Clare Green" userId="14bd997e-9ae1-4552-a146-96fdaf1ecef7" providerId="ADAL" clId="{7600AAF6-BB20-48A1-A3D8-EE8DEA0D826A}" dt="2025-09-03T10:59:39.744" v="83"/>
          <ac:picMkLst>
            <pc:docMk/>
            <pc:sldMk cId="756056422" sldId="477"/>
            <ac:picMk id="8" creationId="{B5DAEEF7-0D1A-C03E-F3C6-8B07EC768144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6:55.519" v="31"/>
        <pc:sldMkLst>
          <pc:docMk/>
          <pc:sldMk cId="3543373168" sldId="478"/>
        </pc:sldMkLst>
        <pc:picChg chg="del">
          <ac:chgData name="Clare Green" userId="14bd997e-9ae1-4552-a146-96fdaf1ecef7" providerId="ADAL" clId="{7600AAF6-BB20-48A1-A3D8-EE8DEA0D826A}" dt="2025-09-03T10:56:53.671" v="30" actId="478"/>
          <ac:picMkLst>
            <pc:docMk/>
            <pc:sldMk cId="3543373168" sldId="478"/>
            <ac:picMk id="4" creationId="{447784C0-E017-1391-16BC-6418C0C7234D}"/>
          </ac:picMkLst>
        </pc:picChg>
        <pc:picChg chg="add mod">
          <ac:chgData name="Clare Green" userId="14bd997e-9ae1-4552-a146-96fdaf1ecef7" providerId="ADAL" clId="{7600AAF6-BB20-48A1-A3D8-EE8DEA0D826A}" dt="2025-09-03T10:56:55.519" v="31"/>
          <ac:picMkLst>
            <pc:docMk/>
            <pc:sldMk cId="3543373168" sldId="478"/>
            <ac:picMk id="9" creationId="{C53B8D2E-59D6-F7CF-368A-9C94F2D6C054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1:01:21.238" v="106" actId="14100"/>
        <pc:sldMkLst>
          <pc:docMk/>
          <pc:sldMk cId="609667221" sldId="479"/>
        </pc:sldMkLst>
        <pc:picChg chg="del">
          <ac:chgData name="Clare Green" userId="14bd997e-9ae1-4552-a146-96fdaf1ecef7" providerId="ADAL" clId="{7600AAF6-BB20-48A1-A3D8-EE8DEA0D826A}" dt="2025-09-03T11:01:15.488" v="104" actId="478"/>
          <ac:picMkLst>
            <pc:docMk/>
            <pc:sldMk cId="609667221" sldId="479"/>
            <ac:picMk id="4" creationId="{447784C0-E017-1391-16BC-6418C0C7234D}"/>
          </ac:picMkLst>
        </pc:picChg>
        <pc:picChg chg="add mod">
          <ac:chgData name="Clare Green" userId="14bd997e-9ae1-4552-a146-96fdaf1ecef7" providerId="ADAL" clId="{7600AAF6-BB20-48A1-A3D8-EE8DEA0D826A}" dt="2025-09-03T11:01:21.238" v="106" actId="14100"/>
          <ac:picMkLst>
            <pc:docMk/>
            <pc:sldMk cId="609667221" sldId="479"/>
            <ac:picMk id="8" creationId="{11428879-08EB-0B0F-D40C-543F309D48C7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0:59:51.729" v="87"/>
        <pc:sldMkLst>
          <pc:docMk/>
          <pc:sldMk cId="458739744" sldId="480"/>
        </pc:sldMkLst>
        <pc:picChg chg="add mod">
          <ac:chgData name="Clare Green" userId="14bd997e-9ae1-4552-a146-96fdaf1ecef7" providerId="ADAL" clId="{7600AAF6-BB20-48A1-A3D8-EE8DEA0D826A}" dt="2025-09-03T10:59:51.729" v="87"/>
          <ac:picMkLst>
            <pc:docMk/>
            <pc:sldMk cId="458739744" sldId="480"/>
            <ac:picMk id="2" creationId="{FB450583-1D8C-095F-5EC5-F3BD2B569A14}"/>
          </ac:picMkLst>
        </pc:picChg>
        <pc:picChg chg="del">
          <ac:chgData name="Clare Green" userId="14bd997e-9ae1-4552-a146-96fdaf1ecef7" providerId="ADAL" clId="{7600AAF6-BB20-48A1-A3D8-EE8DEA0D826A}" dt="2025-09-03T10:59:48.865" v="86" actId="478"/>
          <ac:picMkLst>
            <pc:docMk/>
            <pc:sldMk cId="458739744" sldId="480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1:00:29.133" v="89"/>
        <pc:sldMkLst>
          <pc:docMk/>
          <pc:sldMk cId="1135606494" sldId="481"/>
        </pc:sldMkLst>
        <pc:picChg chg="add mod">
          <ac:chgData name="Clare Green" userId="14bd997e-9ae1-4552-a146-96fdaf1ecef7" providerId="ADAL" clId="{7600AAF6-BB20-48A1-A3D8-EE8DEA0D826A}" dt="2025-09-03T11:00:29.133" v="89"/>
          <ac:picMkLst>
            <pc:docMk/>
            <pc:sldMk cId="1135606494" sldId="481"/>
            <ac:picMk id="2" creationId="{AEF74F31-C6F9-8B9F-19B4-1DA839DB7C41}"/>
          </ac:picMkLst>
        </pc:picChg>
        <pc:picChg chg="del">
          <ac:chgData name="Clare Green" userId="14bd997e-9ae1-4552-a146-96fdaf1ecef7" providerId="ADAL" clId="{7600AAF6-BB20-48A1-A3D8-EE8DEA0D826A}" dt="2025-09-03T11:00:26.584" v="88" actId="478"/>
          <ac:picMkLst>
            <pc:docMk/>
            <pc:sldMk cId="1135606494" sldId="481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1:00:33.796" v="91"/>
        <pc:sldMkLst>
          <pc:docMk/>
          <pc:sldMk cId="38303516" sldId="482"/>
        </pc:sldMkLst>
        <pc:picChg chg="add mod">
          <ac:chgData name="Clare Green" userId="14bd997e-9ae1-4552-a146-96fdaf1ecef7" providerId="ADAL" clId="{7600AAF6-BB20-48A1-A3D8-EE8DEA0D826A}" dt="2025-09-03T11:00:33.796" v="91"/>
          <ac:picMkLst>
            <pc:docMk/>
            <pc:sldMk cId="38303516" sldId="482"/>
            <ac:picMk id="2" creationId="{9C46867D-EDBD-E667-35D2-68F91265B75E}"/>
          </ac:picMkLst>
        </pc:picChg>
        <pc:picChg chg="del">
          <ac:chgData name="Clare Green" userId="14bd997e-9ae1-4552-a146-96fdaf1ecef7" providerId="ADAL" clId="{7600AAF6-BB20-48A1-A3D8-EE8DEA0D826A}" dt="2025-09-03T11:00:31.925" v="90" actId="478"/>
          <ac:picMkLst>
            <pc:docMk/>
            <pc:sldMk cId="38303516" sldId="482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1:00:57.622" v="99"/>
        <pc:sldMkLst>
          <pc:docMk/>
          <pc:sldMk cId="2964069027" sldId="484"/>
        </pc:sldMkLst>
        <pc:picChg chg="add mod">
          <ac:chgData name="Clare Green" userId="14bd997e-9ae1-4552-a146-96fdaf1ecef7" providerId="ADAL" clId="{7600AAF6-BB20-48A1-A3D8-EE8DEA0D826A}" dt="2025-09-03T11:00:57.622" v="99"/>
          <ac:picMkLst>
            <pc:docMk/>
            <pc:sldMk cId="2964069027" sldId="484"/>
            <ac:picMk id="2" creationId="{39B24521-EB6C-0F15-1114-F70F6EC1F5D6}"/>
          </ac:picMkLst>
        </pc:picChg>
        <pc:picChg chg="del">
          <ac:chgData name="Clare Green" userId="14bd997e-9ae1-4552-a146-96fdaf1ecef7" providerId="ADAL" clId="{7600AAF6-BB20-48A1-A3D8-EE8DEA0D826A}" dt="2025-09-03T11:00:55.529" v="98" actId="478"/>
          <ac:picMkLst>
            <pc:docMk/>
            <pc:sldMk cId="2964069027" sldId="484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1:01:02.577" v="101"/>
        <pc:sldMkLst>
          <pc:docMk/>
          <pc:sldMk cId="4073858394" sldId="485"/>
        </pc:sldMkLst>
        <pc:picChg chg="add mod">
          <ac:chgData name="Clare Green" userId="14bd997e-9ae1-4552-a146-96fdaf1ecef7" providerId="ADAL" clId="{7600AAF6-BB20-48A1-A3D8-EE8DEA0D826A}" dt="2025-09-03T11:01:02.577" v="101"/>
          <ac:picMkLst>
            <pc:docMk/>
            <pc:sldMk cId="4073858394" sldId="485"/>
            <ac:picMk id="2" creationId="{A7624D94-A167-94AA-1EBB-7FD1EA8830CB}"/>
          </ac:picMkLst>
        </pc:picChg>
        <pc:picChg chg="del">
          <ac:chgData name="Clare Green" userId="14bd997e-9ae1-4552-a146-96fdaf1ecef7" providerId="ADAL" clId="{7600AAF6-BB20-48A1-A3D8-EE8DEA0D826A}" dt="2025-09-03T11:01:00.755" v="100" actId="478"/>
          <ac:picMkLst>
            <pc:docMk/>
            <pc:sldMk cId="4073858394" sldId="485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1:00:39.888" v="93"/>
        <pc:sldMkLst>
          <pc:docMk/>
          <pc:sldMk cId="1946252949" sldId="486"/>
        </pc:sldMkLst>
        <pc:picChg chg="add mod">
          <ac:chgData name="Clare Green" userId="14bd997e-9ae1-4552-a146-96fdaf1ecef7" providerId="ADAL" clId="{7600AAF6-BB20-48A1-A3D8-EE8DEA0D826A}" dt="2025-09-03T11:00:39.888" v="93"/>
          <ac:picMkLst>
            <pc:docMk/>
            <pc:sldMk cId="1946252949" sldId="486"/>
            <ac:picMk id="2" creationId="{CCD8968F-BC1B-CD48-2787-8EDE1B1B066A}"/>
          </ac:picMkLst>
        </pc:picChg>
        <pc:picChg chg="del">
          <ac:chgData name="Clare Green" userId="14bd997e-9ae1-4552-a146-96fdaf1ecef7" providerId="ADAL" clId="{7600AAF6-BB20-48A1-A3D8-EE8DEA0D826A}" dt="2025-09-03T11:00:37.932" v="92" actId="478"/>
          <ac:picMkLst>
            <pc:docMk/>
            <pc:sldMk cId="1946252949" sldId="486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1:00:45.103" v="95"/>
        <pc:sldMkLst>
          <pc:docMk/>
          <pc:sldMk cId="2727998399" sldId="487"/>
        </pc:sldMkLst>
        <pc:picChg chg="add mod">
          <ac:chgData name="Clare Green" userId="14bd997e-9ae1-4552-a146-96fdaf1ecef7" providerId="ADAL" clId="{7600AAF6-BB20-48A1-A3D8-EE8DEA0D826A}" dt="2025-09-03T11:00:45.103" v="95"/>
          <ac:picMkLst>
            <pc:docMk/>
            <pc:sldMk cId="2727998399" sldId="487"/>
            <ac:picMk id="2" creationId="{9C750B58-D154-11BF-4C19-AE67181AA948}"/>
          </ac:picMkLst>
        </pc:picChg>
        <pc:picChg chg="del">
          <ac:chgData name="Clare Green" userId="14bd997e-9ae1-4552-a146-96fdaf1ecef7" providerId="ADAL" clId="{7600AAF6-BB20-48A1-A3D8-EE8DEA0D826A}" dt="2025-09-03T11:00:42.748" v="94" actId="478"/>
          <ac:picMkLst>
            <pc:docMk/>
            <pc:sldMk cId="2727998399" sldId="487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1:00:52.610" v="97"/>
        <pc:sldMkLst>
          <pc:docMk/>
          <pc:sldMk cId="3351668246" sldId="488"/>
        </pc:sldMkLst>
        <pc:picChg chg="add mod">
          <ac:chgData name="Clare Green" userId="14bd997e-9ae1-4552-a146-96fdaf1ecef7" providerId="ADAL" clId="{7600AAF6-BB20-48A1-A3D8-EE8DEA0D826A}" dt="2025-09-03T11:00:52.610" v="97"/>
          <ac:picMkLst>
            <pc:docMk/>
            <pc:sldMk cId="3351668246" sldId="488"/>
            <ac:picMk id="2" creationId="{7ED5D915-DC0C-652B-C8CB-2DABFBB37A72}"/>
          </ac:picMkLst>
        </pc:picChg>
        <pc:picChg chg="del">
          <ac:chgData name="Clare Green" userId="14bd997e-9ae1-4552-a146-96fdaf1ecef7" providerId="ADAL" clId="{7600AAF6-BB20-48A1-A3D8-EE8DEA0D826A}" dt="2025-09-03T11:00:50.732" v="96" actId="478"/>
          <ac:picMkLst>
            <pc:docMk/>
            <pc:sldMk cId="3351668246" sldId="488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1:01:09.495" v="103"/>
        <pc:sldMkLst>
          <pc:docMk/>
          <pc:sldMk cId="442868947" sldId="489"/>
        </pc:sldMkLst>
        <pc:picChg chg="add mod">
          <ac:chgData name="Clare Green" userId="14bd997e-9ae1-4552-a146-96fdaf1ecef7" providerId="ADAL" clId="{7600AAF6-BB20-48A1-A3D8-EE8DEA0D826A}" dt="2025-09-03T11:01:09.495" v="103"/>
          <ac:picMkLst>
            <pc:docMk/>
            <pc:sldMk cId="442868947" sldId="489"/>
            <ac:picMk id="2" creationId="{8FCC71FD-C6DE-B855-8646-340A13006F87}"/>
          </ac:picMkLst>
        </pc:picChg>
        <pc:picChg chg="del">
          <ac:chgData name="Clare Green" userId="14bd997e-9ae1-4552-a146-96fdaf1ecef7" providerId="ADAL" clId="{7600AAF6-BB20-48A1-A3D8-EE8DEA0D826A}" dt="2025-09-03T11:01:07.263" v="102" actId="478"/>
          <ac:picMkLst>
            <pc:docMk/>
            <pc:sldMk cId="442868947" sldId="489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1:01:28.486" v="108"/>
        <pc:sldMkLst>
          <pc:docMk/>
          <pc:sldMk cId="2259966296" sldId="490"/>
        </pc:sldMkLst>
        <pc:picChg chg="del">
          <ac:chgData name="Clare Green" userId="14bd997e-9ae1-4552-a146-96fdaf1ecef7" providerId="ADAL" clId="{7600AAF6-BB20-48A1-A3D8-EE8DEA0D826A}" dt="2025-09-03T11:01:26.354" v="107" actId="478"/>
          <ac:picMkLst>
            <pc:docMk/>
            <pc:sldMk cId="2259966296" sldId="490"/>
            <ac:picMk id="4" creationId="{447784C0-E017-1391-16BC-6418C0C7234D}"/>
          </ac:picMkLst>
        </pc:picChg>
        <pc:picChg chg="add mod">
          <ac:chgData name="Clare Green" userId="14bd997e-9ae1-4552-a146-96fdaf1ecef7" providerId="ADAL" clId="{7600AAF6-BB20-48A1-A3D8-EE8DEA0D826A}" dt="2025-09-03T11:01:28.486" v="108"/>
          <ac:picMkLst>
            <pc:docMk/>
            <pc:sldMk cId="2259966296" sldId="490"/>
            <ac:picMk id="8" creationId="{2D26756C-1E1A-93C3-AEEE-D9D758F35C47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1:01:35.244" v="110"/>
        <pc:sldMkLst>
          <pc:docMk/>
          <pc:sldMk cId="1936032770" sldId="491"/>
        </pc:sldMkLst>
        <pc:picChg chg="del">
          <ac:chgData name="Clare Green" userId="14bd997e-9ae1-4552-a146-96fdaf1ecef7" providerId="ADAL" clId="{7600AAF6-BB20-48A1-A3D8-EE8DEA0D826A}" dt="2025-09-03T11:01:33.287" v="109" actId="478"/>
          <ac:picMkLst>
            <pc:docMk/>
            <pc:sldMk cId="1936032770" sldId="491"/>
            <ac:picMk id="4" creationId="{447784C0-E017-1391-16BC-6418C0C7234D}"/>
          </ac:picMkLst>
        </pc:picChg>
        <pc:picChg chg="add mod">
          <ac:chgData name="Clare Green" userId="14bd997e-9ae1-4552-a146-96fdaf1ecef7" providerId="ADAL" clId="{7600AAF6-BB20-48A1-A3D8-EE8DEA0D826A}" dt="2025-09-03T11:01:35.244" v="110"/>
          <ac:picMkLst>
            <pc:docMk/>
            <pc:sldMk cId="1936032770" sldId="491"/>
            <ac:picMk id="8" creationId="{57CD4005-9EF1-0357-6898-4633484C61B1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1:01:40.280" v="112"/>
        <pc:sldMkLst>
          <pc:docMk/>
          <pc:sldMk cId="104278291" sldId="492"/>
        </pc:sldMkLst>
        <pc:picChg chg="del">
          <ac:chgData name="Clare Green" userId="14bd997e-9ae1-4552-a146-96fdaf1ecef7" providerId="ADAL" clId="{7600AAF6-BB20-48A1-A3D8-EE8DEA0D826A}" dt="2025-09-03T11:01:38.156" v="111" actId="478"/>
          <ac:picMkLst>
            <pc:docMk/>
            <pc:sldMk cId="104278291" sldId="492"/>
            <ac:picMk id="4" creationId="{447784C0-E017-1391-16BC-6418C0C7234D}"/>
          </ac:picMkLst>
        </pc:picChg>
        <pc:picChg chg="add mod">
          <ac:chgData name="Clare Green" userId="14bd997e-9ae1-4552-a146-96fdaf1ecef7" providerId="ADAL" clId="{7600AAF6-BB20-48A1-A3D8-EE8DEA0D826A}" dt="2025-09-03T11:01:40.280" v="112"/>
          <ac:picMkLst>
            <pc:docMk/>
            <pc:sldMk cId="104278291" sldId="492"/>
            <ac:picMk id="8" creationId="{080590F8-9CFE-3D02-D580-5EF35A53D4EA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1:01:45.340" v="114"/>
        <pc:sldMkLst>
          <pc:docMk/>
          <pc:sldMk cId="3435843191" sldId="493"/>
        </pc:sldMkLst>
        <pc:picChg chg="del">
          <ac:chgData name="Clare Green" userId="14bd997e-9ae1-4552-a146-96fdaf1ecef7" providerId="ADAL" clId="{7600AAF6-BB20-48A1-A3D8-EE8DEA0D826A}" dt="2025-09-03T11:01:43.130" v="113" actId="478"/>
          <ac:picMkLst>
            <pc:docMk/>
            <pc:sldMk cId="3435843191" sldId="493"/>
            <ac:picMk id="4" creationId="{447784C0-E017-1391-16BC-6418C0C7234D}"/>
          </ac:picMkLst>
        </pc:picChg>
        <pc:picChg chg="add mod">
          <ac:chgData name="Clare Green" userId="14bd997e-9ae1-4552-a146-96fdaf1ecef7" providerId="ADAL" clId="{7600AAF6-BB20-48A1-A3D8-EE8DEA0D826A}" dt="2025-09-03T11:01:45.340" v="114"/>
          <ac:picMkLst>
            <pc:docMk/>
            <pc:sldMk cId="3435843191" sldId="493"/>
            <ac:picMk id="8" creationId="{467D4A24-AC0E-DC6B-5093-B42E6F68D5B2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1:01:52.317" v="116"/>
        <pc:sldMkLst>
          <pc:docMk/>
          <pc:sldMk cId="1309028065" sldId="494"/>
        </pc:sldMkLst>
        <pc:picChg chg="del">
          <ac:chgData name="Clare Green" userId="14bd997e-9ae1-4552-a146-96fdaf1ecef7" providerId="ADAL" clId="{7600AAF6-BB20-48A1-A3D8-EE8DEA0D826A}" dt="2025-09-03T11:01:49.891" v="115" actId="478"/>
          <ac:picMkLst>
            <pc:docMk/>
            <pc:sldMk cId="1309028065" sldId="494"/>
            <ac:picMk id="4" creationId="{447784C0-E017-1391-16BC-6418C0C7234D}"/>
          </ac:picMkLst>
        </pc:picChg>
        <pc:picChg chg="add mod">
          <ac:chgData name="Clare Green" userId="14bd997e-9ae1-4552-a146-96fdaf1ecef7" providerId="ADAL" clId="{7600AAF6-BB20-48A1-A3D8-EE8DEA0D826A}" dt="2025-09-03T11:01:52.317" v="116"/>
          <ac:picMkLst>
            <pc:docMk/>
            <pc:sldMk cId="1309028065" sldId="494"/>
            <ac:picMk id="8" creationId="{8FCAF762-483E-8730-E687-08F334874D8F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1:02:02.031" v="120"/>
        <pc:sldMkLst>
          <pc:docMk/>
          <pc:sldMk cId="648416787" sldId="495"/>
        </pc:sldMkLst>
        <pc:picChg chg="add mod">
          <ac:chgData name="Clare Green" userId="14bd997e-9ae1-4552-a146-96fdaf1ecef7" providerId="ADAL" clId="{7600AAF6-BB20-48A1-A3D8-EE8DEA0D826A}" dt="2025-09-03T11:02:02.031" v="120"/>
          <ac:picMkLst>
            <pc:docMk/>
            <pc:sldMk cId="648416787" sldId="495"/>
            <ac:picMk id="2" creationId="{34753D16-1FCE-A7EF-6DA9-33B6060CC1EB}"/>
          </ac:picMkLst>
        </pc:picChg>
        <pc:picChg chg="del">
          <ac:chgData name="Clare Green" userId="14bd997e-9ae1-4552-a146-96fdaf1ecef7" providerId="ADAL" clId="{7600AAF6-BB20-48A1-A3D8-EE8DEA0D826A}" dt="2025-09-03T11:01:59.837" v="119" actId="478"/>
          <ac:picMkLst>
            <pc:docMk/>
            <pc:sldMk cId="648416787" sldId="495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1:01:57.196" v="118"/>
        <pc:sldMkLst>
          <pc:docMk/>
          <pc:sldMk cId="853115473" sldId="496"/>
        </pc:sldMkLst>
        <pc:picChg chg="add mod">
          <ac:chgData name="Clare Green" userId="14bd997e-9ae1-4552-a146-96fdaf1ecef7" providerId="ADAL" clId="{7600AAF6-BB20-48A1-A3D8-EE8DEA0D826A}" dt="2025-09-03T11:01:57.196" v="118"/>
          <ac:picMkLst>
            <pc:docMk/>
            <pc:sldMk cId="853115473" sldId="496"/>
            <ac:picMk id="2" creationId="{19472F27-78CF-3BC7-2540-4FA0FC67CF52}"/>
          </ac:picMkLst>
        </pc:picChg>
        <pc:picChg chg="del">
          <ac:chgData name="Clare Green" userId="14bd997e-9ae1-4552-a146-96fdaf1ecef7" providerId="ADAL" clId="{7600AAF6-BB20-48A1-A3D8-EE8DEA0D826A}" dt="2025-09-03T11:01:55.352" v="117" actId="478"/>
          <ac:picMkLst>
            <pc:docMk/>
            <pc:sldMk cId="853115473" sldId="496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1:02:09.845" v="122"/>
        <pc:sldMkLst>
          <pc:docMk/>
          <pc:sldMk cId="3794969194" sldId="497"/>
        </pc:sldMkLst>
        <pc:picChg chg="add mod">
          <ac:chgData name="Clare Green" userId="14bd997e-9ae1-4552-a146-96fdaf1ecef7" providerId="ADAL" clId="{7600AAF6-BB20-48A1-A3D8-EE8DEA0D826A}" dt="2025-09-03T11:02:09.845" v="122"/>
          <ac:picMkLst>
            <pc:docMk/>
            <pc:sldMk cId="3794969194" sldId="497"/>
            <ac:picMk id="3" creationId="{9B418CE5-4B29-8DF7-ABF9-A69A2DBF0E3A}"/>
          </ac:picMkLst>
        </pc:picChg>
        <pc:picChg chg="del">
          <ac:chgData name="Clare Green" userId="14bd997e-9ae1-4552-a146-96fdaf1ecef7" providerId="ADAL" clId="{7600AAF6-BB20-48A1-A3D8-EE8DEA0D826A}" dt="2025-09-03T11:02:08.082" v="121" actId="478"/>
          <ac:picMkLst>
            <pc:docMk/>
            <pc:sldMk cId="3794969194" sldId="497"/>
            <ac:picMk id="4" creationId="{447784C0-E017-1391-16BC-6418C0C7234D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1:02:38.284" v="127" actId="1076"/>
        <pc:sldMkLst>
          <pc:docMk/>
          <pc:sldMk cId="4203649477" sldId="498"/>
        </pc:sldMkLst>
        <pc:picChg chg="add mod">
          <ac:chgData name="Clare Green" userId="14bd997e-9ae1-4552-a146-96fdaf1ecef7" providerId="ADAL" clId="{7600AAF6-BB20-48A1-A3D8-EE8DEA0D826A}" dt="2025-09-03T11:02:32.010" v="126"/>
          <ac:picMkLst>
            <pc:docMk/>
            <pc:sldMk cId="4203649477" sldId="498"/>
            <ac:picMk id="2" creationId="{21F78D86-0F22-8CBE-7568-D3C8C02A454D}"/>
          </ac:picMkLst>
        </pc:picChg>
        <pc:picChg chg="del">
          <ac:chgData name="Clare Green" userId="14bd997e-9ae1-4552-a146-96fdaf1ecef7" providerId="ADAL" clId="{7600AAF6-BB20-48A1-A3D8-EE8DEA0D826A}" dt="2025-09-03T11:02:12.828" v="123" actId="478"/>
          <ac:picMkLst>
            <pc:docMk/>
            <pc:sldMk cId="4203649477" sldId="498"/>
            <ac:picMk id="4" creationId="{447784C0-E017-1391-16BC-6418C0C7234D}"/>
          </ac:picMkLst>
        </pc:picChg>
        <pc:picChg chg="mod">
          <ac:chgData name="Clare Green" userId="14bd997e-9ae1-4552-a146-96fdaf1ecef7" providerId="ADAL" clId="{7600AAF6-BB20-48A1-A3D8-EE8DEA0D826A}" dt="2025-09-03T11:02:38.284" v="127" actId="1076"/>
          <ac:picMkLst>
            <pc:docMk/>
            <pc:sldMk cId="4203649477" sldId="498"/>
            <ac:picMk id="3091" creationId="{00000000-0000-0000-0000-000000000000}"/>
          </ac:picMkLst>
        </pc:picChg>
      </pc:sldChg>
      <pc:sldChg chg="addSp delSp modSp mod">
        <pc:chgData name="Clare Green" userId="14bd997e-9ae1-4552-a146-96fdaf1ecef7" providerId="ADAL" clId="{7600AAF6-BB20-48A1-A3D8-EE8DEA0D826A}" dt="2025-09-03T11:02:20.808" v="125"/>
        <pc:sldMkLst>
          <pc:docMk/>
          <pc:sldMk cId="303027636" sldId="499"/>
        </pc:sldMkLst>
        <pc:picChg chg="add mod">
          <ac:chgData name="Clare Green" userId="14bd997e-9ae1-4552-a146-96fdaf1ecef7" providerId="ADAL" clId="{7600AAF6-BB20-48A1-A3D8-EE8DEA0D826A}" dt="2025-09-03T11:02:20.808" v="125"/>
          <ac:picMkLst>
            <pc:docMk/>
            <pc:sldMk cId="303027636" sldId="499"/>
            <ac:picMk id="3" creationId="{735CC9F4-4CE0-0C00-6723-EF770F82626E}"/>
          </ac:picMkLst>
        </pc:picChg>
        <pc:picChg chg="del">
          <ac:chgData name="Clare Green" userId="14bd997e-9ae1-4552-a146-96fdaf1ecef7" providerId="ADAL" clId="{7600AAF6-BB20-48A1-A3D8-EE8DEA0D826A}" dt="2025-09-03T11:02:19.030" v="124" actId="478"/>
          <ac:picMkLst>
            <pc:docMk/>
            <pc:sldMk cId="303027636" sldId="499"/>
            <ac:picMk id="4" creationId="{447784C0-E017-1391-16BC-6418C0C7234D}"/>
          </ac:picMkLst>
        </pc:picChg>
      </pc:sldChg>
    </pc:docChg>
  </pc:docChgLst>
  <pc:docChgLst>
    <pc:chgData name="Kelly Rowe" userId="bd72e02e-e890-47b6-a30b-d5832baaf6d1" providerId="ADAL" clId="{1DA0DC14-010E-C24E-AEA3-E4EF51E79484}"/>
    <pc:docChg chg="delSld modSld sldOrd">
      <pc:chgData name="Kelly Rowe" userId="bd72e02e-e890-47b6-a30b-d5832baaf6d1" providerId="ADAL" clId="{1DA0DC14-010E-C24E-AEA3-E4EF51E79484}" dt="2024-04-09T09:49:22.858" v="22" actId="113"/>
      <pc:docMkLst>
        <pc:docMk/>
      </pc:docMkLst>
      <pc:sldChg chg="ord">
        <pc:chgData name="Kelly Rowe" userId="bd72e02e-e890-47b6-a30b-d5832baaf6d1" providerId="ADAL" clId="{1DA0DC14-010E-C24E-AEA3-E4EF51E79484}" dt="2024-04-09T09:47:04.130" v="6" actId="20578"/>
        <pc:sldMkLst>
          <pc:docMk/>
          <pc:sldMk cId="1612190510" sldId="437"/>
        </pc:sldMkLst>
      </pc:sldChg>
      <pc:sldChg chg="addSp modSp mod">
        <pc:chgData name="Kelly Rowe" userId="bd72e02e-e890-47b6-a30b-d5832baaf6d1" providerId="ADAL" clId="{1DA0DC14-010E-C24E-AEA3-E4EF51E79484}" dt="2024-04-09T09:49:22.858" v="22" actId="113"/>
        <pc:sldMkLst>
          <pc:docMk/>
          <pc:sldMk cId="2981571276" sldId="438"/>
        </pc:sldMkLst>
      </pc:sldChg>
      <pc:sldChg chg="del">
        <pc:chgData name="Kelly Rowe" userId="bd72e02e-e890-47b6-a30b-d5832baaf6d1" providerId="ADAL" clId="{1DA0DC14-010E-C24E-AEA3-E4EF51E79484}" dt="2024-04-09T09:47:00.761" v="5" actId="2696"/>
        <pc:sldMkLst>
          <pc:docMk/>
          <pc:sldMk cId="1853073647" sldId="43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F70048-BD45-4F08-92E4-6A4C2C49E344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05291F4-B475-4CFE-9EE0-5EF57BCA87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9355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7F9DF2-695A-487C-8997-9A87CA55C02F}" type="datetimeFigureOut">
              <a:rPr lang="en-GB"/>
              <a:pPr>
                <a:defRPr/>
              </a:pPr>
              <a:t>03/09/2025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E8C7E76-F791-42DC-A918-835BF67B57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2624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C7E76-F791-42DC-A918-835BF67B5779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179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043714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5646" y="391438"/>
            <a:ext cx="3646240" cy="45085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E199C2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GB" dirty="0"/>
              <a:t>PRESENTATION DATE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9771" y="2235209"/>
            <a:ext cx="7830457" cy="2271486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52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err="1"/>
              <a:t>Powerpoint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Presentation </a:t>
            </a:r>
          </a:p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66055" y="5268187"/>
            <a:ext cx="5653315" cy="1274763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This is where you can put the </a:t>
            </a:r>
            <a:br>
              <a:rPr lang="en-US" dirty="0"/>
            </a:br>
            <a:r>
              <a:rPr lang="en-US" dirty="0"/>
              <a:t>full presentation introduction</a:t>
            </a:r>
          </a:p>
        </p:txBody>
      </p:sp>
    </p:spTree>
    <p:extLst>
      <p:ext uri="{BB962C8B-B14F-4D97-AF65-F5344CB8AC3E}">
        <p14:creationId xmlns:p14="http://schemas.microsoft.com/office/powerpoint/2010/main" val="337778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6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4872" y="1300527"/>
            <a:ext cx="8158385" cy="3817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5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767943" y="1300527"/>
            <a:ext cx="3834720" cy="295071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4872" y="1300527"/>
            <a:ext cx="4007299" cy="3817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2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31543"/>
            <a:ext cx="9144000" cy="12264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90482" y="5868814"/>
            <a:ext cx="6216712" cy="592032"/>
          </a:xfrm>
        </p:spPr>
        <p:txBody>
          <a:bodyPr anchor="t" anchorCtr="0">
            <a:normAutofit/>
          </a:bodyPr>
          <a:lstStyle>
            <a:lvl1pPr>
              <a:defRPr sz="2300">
                <a:solidFill>
                  <a:srgbClr val="4B004A"/>
                </a:solidFill>
              </a:defRPr>
            </a:lvl1pPr>
          </a:lstStyle>
          <a:p>
            <a:r>
              <a:rPr lang="en-GB" dirty="0"/>
              <a:t>Caption for the image to go here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ocese-of-Truro_Logo_RGB-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85" y="5817750"/>
            <a:ext cx="887185" cy="82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97443" y="3729808"/>
            <a:ext cx="3416715" cy="20544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2400" b="0" i="0" dirty="0" err="1">
                <a:solidFill>
                  <a:srgbClr val="4B004A"/>
                </a:solidFill>
                <a:latin typeface="Trebuchet MS"/>
                <a:cs typeface="Trebuchet MS"/>
              </a:rPr>
              <a:t>Contact</a:t>
            </a:r>
            <a:r>
              <a:rPr lang="pl-PL" sz="2400" b="0" i="0" dirty="0">
                <a:solidFill>
                  <a:srgbClr val="4B004A"/>
                </a:solidFill>
                <a:latin typeface="Trebuchet MS"/>
                <a:cs typeface="Trebuchet MS"/>
              </a:rPr>
              <a:t> </a:t>
            </a:r>
            <a:r>
              <a:rPr lang="pl-PL" sz="2400" b="0" i="0" dirty="0" err="1">
                <a:solidFill>
                  <a:srgbClr val="4B004A"/>
                </a:solidFill>
                <a:latin typeface="Trebuchet MS"/>
                <a:cs typeface="Trebuchet MS"/>
              </a:rPr>
              <a:t>us</a:t>
            </a:r>
            <a:endParaRPr lang="pl-PL" sz="2400" b="0" i="0" dirty="0">
              <a:solidFill>
                <a:srgbClr val="4B004A"/>
              </a:solidFill>
              <a:latin typeface="Trebuchet MS"/>
              <a:cs typeface="Trebuchet MS"/>
            </a:endParaRPr>
          </a:p>
          <a:p>
            <a:pPr algn="ctr">
              <a:spcAft>
                <a:spcPts val="0"/>
              </a:spcAft>
            </a:pPr>
            <a: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Church House, Woodlands Court, </a:t>
            </a:r>
            <a:b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</a:br>
            <a: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Truro Business Park, </a:t>
            </a:r>
            <a:r>
              <a:rPr lang="en-GB" sz="1200" b="0" i="0" kern="1200" dirty="0" err="1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Threemilestone</a:t>
            </a:r>
            <a: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, </a:t>
            </a:r>
            <a:b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</a:br>
            <a: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Truro, TR4 9NH</a:t>
            </a:r>
          </a:p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Telephone </a:t>
            </a:r>
            <a:r>
              <a:rPr lang="pl-PL" sz="1200" b="0" i="0" dirty="0">
                <a:solidFill>
                  <a:srgbClr val="A43F86"/>
                </a:solidFill>
                <a:latin typeface="Trebuchet MS"/>
                <a:cs typeface="Trebuchet MS"/>
              </a:rPr>
              <a:t>01872 274 351</a:t>
            </a:r>
          </a:p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Email </a:t>
            </a:r>
            <a:r>
              <a:rPr lang="pl-PL" sz="1200" b="0" i="0" dirty="0" err="1">
                <a:solidFill>
                  <a:srgbClr val="A43F86"/>
                </a:solidFill>
                <a:latin typeface="Trebuchet MS"/>
                <a:cs typeface="Trebuchet MS"/>
              </a:rPr>
              <a:t>info@truro.anglican.org</a:t>
            </a:r>
            <a:endParaRPr lang="pl-PL" sz="1200" b="0" i="0" dirty="0">
              <a:solidFill>
                <a:srgbClr val="A43F86"/>
              </a:solidFill>
              <a:latin typeface="Trebuchet MS"/>
              <a:cs typeface="Trebuchet MS"/>
            </a:endParaRPr>
          </a:p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Website</a:t>
            </a:r>
            <a:r>
              <a:rPr lang="pl-PL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l-PL" sz="1200" b="0" i="0" dirty="0" err="1">
                <a:solidFill>
                  <a:srgbClr val="A43F86"/>
                </a:solidFill>
                <a:latin typeface="Trebuchet MS"/>
                <a:cs typeface="Trebuchet MS"/>
              </a:rPr>
              <a:t>www.truro.anglican.org</a:t>
            </a:r>
            <a:endParaRPr lang="en-US" sz="1200" b="0" i="0" dirty="0">
              <a:solidFill>
                <a:srgbClr val="A43F86"/>
              </a:solidFill>
              <a:latin typeface="Trebuchet MS"/>
              <a:cs typeface="Trebuchet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148114" y="3476170"/>
            <a:ext cx="4855029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Diocese-of-Truro_Logo_RGB-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023852"/>
            <a:ext cx="2144070" cy="199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8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95329" y="659479"/>
            <a:ext cx="7804563" cy="8201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EA941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2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95329" y="659479"/>
            <a:ext cx="7804563" cy="8201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EA941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308304" y="5085184"/>
            <a:ext cx="1835696" cy="17728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895350" y="2266950"/>
            <a:ext cx="7358063" cy="2324100"/>
          </a:xfrm>
          <a:prstGeom prst="rect">
            <a:avLst/>
          </a:prstGeom>
        </p:spPr>
        <p:txBody>
          <a:bodyPr lIns="0" tIns="0" rIns="0" bIns="0"/>
          <a:lstStyle>
            <a:lvl1pPr defTabSz="309563"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0408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4990" y="487489"/>
            <a:ext cx="8319804" cy="8201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idx="1"/>
          </p:nvPr>
        </p:nvSpPr>
        <p:spPr>
          <a:xfrm>
            <a:off x="411670" y="1348830"/>
            <a:ext cx="8313123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pic>
        <p:nvPicPr>
          <p:cNvPr id="6" name="Picture 5" descr="A logo with a plane and text&#10;&#10;Description automatically generated">
            <a:extLst>
              <a:ext uri="{FF2B5EF4-FFF2-40B4-BE49-F238E27FC236}">
                <a16:creationId xmlns:a16="http://schemas.microsoft.com/office/drawing/2014/main" id="{8965633D-DBA4-98B2-48D1-4AFD602B0CA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291" y="5229200"/>
            <a:ext cx="1110908" cy="139492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E9E6ED-8473-29D2-4BF1-02250227F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A3C86-1122-B844-83B2-00C83995E968}" type="datetimeFigureOut">
              <a:rPr lang="en-US" smtClean="0"/>
              <a:t>9/3/2025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6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9" r:id="rId8"/>
    <p:sldLayoutId id="214748453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2900" b="0" i="0" kern="1200" baseline="0">
          <a:solidFill>
            <a:srgbClr val="4B004A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–"/>
        <a:defRPr sz="1800" b="0" i="0" kern="1200">
          <a:solidFill>
            <a:srgbClr val="59595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•"/>
        <a:defRPr sz="14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4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808080"/>
        </a:buClr>
        <a:buFont typeface="Arial"/>
        <a:buChar char="•"/>
        <a:defRPr sz="11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12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22.png"/><Relationship Id="rId5" Type="http://schemas.openxmlformats.org/officeDocument/2006/relationships/image" Target="../media/image28.png"/><Relationship Id="rId10" Type="http://schemas.openxmlformats.org/officeDocument/2006/relationships/image" Target="../media/image12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12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22.png"/><Relationship Id="rId5" Type="http://schemas.openxmlformats.org/officeDocument/2006/relationships/image" Target="../media/image28.png"/><Relationship Id="rId10" Type="http://schemas.openxmlformats.org/officeDocument/2006/relationships/image" Target="../media/image12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12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22.png"/><Relationship Id="rId5" Type="http://schemas.openxmlformats.org/officeDocument/2006/relationships/image" Target="../media/image28.png"/><Relationship Id="rId10" Type="http://schemas.openxmlformats.org/officeDocument/2006/relationships/image" Target="../media/image12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12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22.png"/><Relationship Id="rId5" Type="http://schemas.openxmlformats.org/officeDocument/2006/relationships/image" Target="../media/image28.png"/><Relationship Id="rId10" Type="http://schemas.openxmlformats.org/officeDocument/2006/relationships/image" Target="../media/image12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12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22.png"/><Relationship Id="rId5" Type="http://schemas.openxmlformats.org/officeDocument/2006/relationships/image" Target="../media/image28.png"/><Relationship Id="rId10" Type="http://schemas.openxmlformats.org/officeDocument/2006/relationships/image" Target="../media/image12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12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22.png"/><Relationship Id="rId5" Type="http://schemas.openxmlformats.org/officeDocument/2006/relationships/image" Target="../media/image28.png"/><Relationship Id="rId10" Type="http://schemas.openxmlformats.org/officeDocument/2006/relationships/image" Target="../media/image12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12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22.png"/><Relationship Id="rId5" Type="http://schemas.openxmlformats.org/officeDocument/2006/relationships/image" Target="../media/image28.png"/><Relationship Id="rId10" Type="http://schemas.openxmlformats.org/officeDocument/2006/relationships/image" Target="../media/image12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12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22.png"/><Relationship Id="rId5" Type="http://schemas.openxmlformats.org/officeDocument/2006/relationships/image" Target="../media/image28.png"/><Relationship Id="rId10" Type="http://schemas.openxmlformats.org/officeDocument/2006/relationships/image" Target="../media/image12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3" Type="http://schemas.openxmlformats.org/officeDocument/2006/relationships/image" Target="../media/image31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11" Type="http://schemas.openxmlformats.org/officeDocument/2006/relationships/image" Target="../media/image29.pn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3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3" Type="http://schemas.openxmlformats.org/officeDocument/2006/relationships/image" Target="../media/image32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11" Type="http://schemas.openxmlformats.org/officeDocument/2006/relationships/image" Target="../media/image29.pn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11" Type="http://schemas.openxmlformats.org/officeDocument/2006/relationships/image" Target="../media/image29.pn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3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hyperlink" Target="https://www.bing.com/videos/riverview/relatedvideo?&amp;q=french+song+about+sea+creatures&amp;&amp;mid=3EC2350AC9F432107CBF3EC2350AC9F432107CBF&amp;&amp;FORM=VRDGAR" TargetMode="External"/><Relationship Id="rId7" Type="http://schemas.openxmlformats.org/officeDocument/2006/relationships/image" Target="../media/image28.png"/><Relationship Id="rId12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0" Type="http://schemas.openxmlformats.org/officeDocument/2006/relationships/image" Target="../media/image30.png"/><Relationship Id="rId4" Type="http://schemas.openxmlformats.org/officeDocument/2006/relationships/image" Target="../media/image34.png"/><Relationship Id="rId9" Type="http://schemas.openxmlformats.org/officeDocument/2006/relationships/image" Target="../media/image8.pn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9FB234-85A9-CB66-06C5-C11618552489}"/>
              </a:ext>
            </a:extLst>
          </p:cNvPr>
          <p:cNvSpPr/>
          <p:nvPr/>
        </p:nvSpPr>
        <p:spPr>
          <a:xfrm>
            <a:off x="0" y="0"/>
            <a:ext cx="9144000" cy="5043714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C904F-55E0-ED7E-6A56-A364ED6BFB96}"/>
              </a:ext>
            </a:extLst>
          </p:cNvPr>
          <p:cNvSpPr txBox="1"/>
          <p:nvPr/>
        </p:nvSpPr>
        <p:spPr>
          <a:xfrm>
            <a:off x="755576" y="764704"/>
            <a:ext cx="81369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rebuchet MS" panose="020B0703020202090204" pitchFamily="34" charset="0"/>
              </a:rPr>
              <a:t>Qu’est-ce que c’est?</a:t>
            </a:r>
          </a:p>
          <a:p>
            <a:endParaRPr lang="en-US" sz="6000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rebuchet MS" panose="020B0703020202090204" pitchFamily="34" charset="0"/>
              </a:rPr>
              <a:t>Water/LKS2/French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382716"/>
            <a:ext cx="1640424" cy="11241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83A3EC-E137-E027-8C4F-10323EF2D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893" y="5230227"/>
            <a:ext cx="3182388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7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08339"/>
            <a:ext cx="2895340" cy="14980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55795" y="3481323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un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poisson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775" y="1623798"/>
            <a:ext cx="3067478" cy="2572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627" y="1623798"/>
            <a:ext cx="3029373" cy="27721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02510" y="3929901"/>
            <a:ext cx="2088232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487586" y="3725416"/>
            <a:ext cx="2088232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image001">
            <a:extLst>
              <a:ext uri="{FF2B5EF4-FFF2-40B4-BE49-F238E27FC236}">
                <a16:creationId xmlns:a16="http://schemas.microsoft.com/office/drawing/2014/main" id="{BA77D152-2420-28CF-2D0D-157D15DF6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57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08339"/>
            <a:ext cx="2895340" cy="14980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55795" y="3481323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un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poisson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775" y="1623798"/>
            <a:ext cx="3067478" cy="2572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627" y="1623798"/>
            <a:ext cx="3029373" cy="27721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02510" y="3929901"/>
            <a:ext cx="2088232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image001">
            <a:extLst>
              <a:ext uri="{FF2B5EF4-FFF2-40B4-BE49-F238E27FC236}">
                <a16:creationId xmlns:a16="http://schemas.microsoft.com/office/drawing/2014/main" id="{F3E80EBD-A6E2-1C79-B943-F826A66AE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89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08339"/>
            <a:ext cx="2895340" cy="14980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55795" y="3481323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un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poisson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775" y="1623798"/>
            <a:ext cx="3067478" cy="2572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627" y="1623798"/>
            <a:ext cx="3029373" cy="2772162"/>
          </a:xfrm>
          <a:prstGeom prst="rect">
            <a:avLst/>
          </a:prstGeom>
        </p:spPr>
      </p:pic>
      <p:pic>
        <p:nvPicPr>
          <p:cNvPr id="9" name="Picture 8" descr="image001">
            <a:extLst>
              <a:ext uri="{FF2B5EF4-FFF2-40B4-BE49-F238E27FC236}">
                <a16:creationId xmlns:a16="http://schemas.microsoft.com/office/drawing/2014/main" id="{E45B9955-E1AD-84A2-E86C-C7540F16B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5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017" y="1864313"/>
            <a:ext cx="2895340" cy="14980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49339" y="3540612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un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poisson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0" y="1616441"/>
            <a:ext cx="3067478" cy="2572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5065" y="1616441"/>
            <a:ext cx="3029373" cy="27721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0447" y="3784521"/>
            <a:ext cx="2088232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501570" y="3540612"/>
            <a:ext cx="2088232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527838" y="4002277"/>
            <a:ext cx="2088232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image001">
            <a:extLst>
              <a:ext uri="{FF2B5EF4-FFF2-40B4-BE49-F238E27FC236}">
                <a16:creationId xmlns:a16="http://schemas.microsoft.com/office/drawing/2014/main" id="{86722CF8-025C-0C35-707F-4875C6C7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28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017" y="1864313"/>
            <a:ext cx="2895340" cy="14980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49339" y="3540612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un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poisson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0" y="1616441"/>
            <a:ext cx="3067478" cy="2572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5065" y="1616441"/>
            <a:ext cx="3029373" cy="2772162"/>
          </a:xfrm>
          <a:prstGeom prst="rect">
            <a:avLst/>
          </a:prstGeom>
        </p:spPr>
      </p:pic>
      <p:pic>
        <p:nvPicPr>
          <p:cNvPr id="9" name="Picture 8" descr="image001">
            <a:extLst>
              <a:ext uri="{FF2B5EF4-FFF2-40B4-BE49-F238E27FC236}">
                <a16:creationId xmlns:a16="http://schemas.microsoft.com/office/drawing/2014/main" id="{C53B8D2E-59D6-F7CF-368A-9C94F2D6C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37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861048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a shark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074" y="1467030"/>
            <a:ext cx="3108129" cy="2155638"/>
          </a:xfrm>
          <a:prstGeom prst="rect">
            <a:avLst/>
          </a:prstGeom>
        </p:spPr>
      </p:pic>
      <p:pic>
        <p:nvPicPr>
          <p:cNvPr id="2" name="Picture 1" descr="image001">
            <a:extLst>
              <a:ext uri="{FF2B5EF4-FFF2-40B4-BE49-F238E27FC236}">
                <a16:creationId xmlns:a16="http://schemas.microsoft.com/office/drawing/2014/main" id="{B392913E-7FCE-F7BA-A240-67822653B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45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861048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un </a:t>
            </a:r>
            <a:r>
              <a:rPr lang="en-GB" sz="2400" dirty="0" err="1">
                <a:latin typeface="Comic Sans MS" panose="030F0702030302020204" pitchFamily="66" charset="0"/>
              </a:rPr>
              <a:t>requin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074" y="1467030"/>
            <a:ext cx="3108129" cy="2155638"/>
          </a:xfrm>
          <a:prstGeom prst="rect">
            <a:avLst/>
          </a:prstGeom>
        </p:spPr>
      </p:pic>
      <p:pic>
        <p:nvPicPr>
          <p:cNvPr id="2" name="Picture 1" descr="image001">
            <a:extLst>
              <a:ext uri="{FF2B5EF4-FFF2-40B4-BE49-F238E27FC236}">
                <a16:creationId xmlns:a16="http://schemas.microsoft.com/office/drawing/2014/main" id="{3E1316BC-D09B-BE0A-3301-1A6E911F7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10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861048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a turtle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567543"/>
            <a:ext cx="2947193" cy="2185419"/>
          </a:xfrm>
          <a:prstGeom prst="rect">
            <a:avLst/>
          </a:prstGeom>
        </p:spPr>
      </p:pic>
      <p:pic>
        <p:nvPicPr>
          <p:cNvPr id="2" name="Picture 1" descr="image001">
            <a:extLst>
              <a:ext uri="{FF2B5EF4-FFF2-40B4-BE49-F238E27FC236}">
                <a16:creationId xmlns:a16="http://schemas.microsoft.com/office/drawing/2014/main" id="{D8B4E107-D616-D507-2AED-84A06B694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8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861048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Comic Sans MS" panose="030F0702030302020204" pitchFamily="66" charset="0"/>
              </a:rPr>
              <a:t>une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tortue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567543"/>
            <a:ext cx="2947193" cy="2185419"/>
          </a:xfrm>
          <a:prstGeom prst="rect">
            <a:avLst/>
          </a:prstGeom>
        </p:spPr>
      </p:pic>
      <p:pic>
        <p:nvPicPr>
          <p:cNvPr id="2" name="Picture 1" descr="image001">
            <a:extLst>
              <a:ext uri="{FF2B5EF4-FFF2-40B4-BE49-F238E27FC236}">
                <a16:creationId xmlns:a16="http://schemas.microsoft.com/office/drawing/2014/main" id="{0491583B-E391-F765-9B85-0387C0F9B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03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861048"/>
            <a:ext cx="3392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a manatee 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(sea cow)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805" y="1400614"/>
            <a:ext cx="3790668" cy="2460434"/>
          </a:xfrm>
          <a:prstGeom prst="rect">
            <a:avLst/>
          </a:prstGeom>
        </p:spPr>
      </p:pic>
      <p:pic>
        <p:nvPicPr>
          <p:cNvPr id="3" name="Picture 2" descr="image001">
            <a:extLst>
              <a:ext uri="{FF2B5EF4-FFF2-40B4-BE49-F238E27FC236}">
                <a16:creationId xmlns:a16="http://schemas.microsoft.com/office/drawing/2014/main" id="{217A8930-0A34-DC11-EFC3-DA2C5FC12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76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815361"/>
            <a:ext cx="3392695" cy="1755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9792" y="3861048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a fish</a:t>
            </a:r>
          </a:p>
        </p:txBody>
      </p:sp>
      <p:pic>
        <p:nvPicPr>
          <p:cNvPr id="2" name="Picture 1" descr="image001">
            <a:extLst>
              <a:ext uri="{FF2B5EF4-FFF2-40B4-BE49-F238E27FC236}">
                <a16:creationId xmlns:a16="http://schemas.microsoft.com/office/drawing/2014/main" id="{D64E7651-2C9B-CEDF-5BF0-879CF001A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19110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0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861048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un </a:t>
            </a:r>
            <a:r>
              <a:rPr lang="en-GB" sz="2400" dirty="0" err="1">
                <a:latin typeface="Comic Sans MS" panose="030F0702030302020204" pitchFamily="66" charset="0"/>
              </a:rPr>
              <a:t>lamantin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805" y="1400614"/>
            <a:ext cx="3790668" cy="2460434"/>
          </a:xfrm>
          <a:prstGeom prst="rect">
            <a:avLst/>
          </a:prstGeom>
        </p:spPr>
      </p:pic>
      <p:pic>
        <p:nvPicPr>
          <p:cNvPr id="3" name="Picture 2" descr="image001">
            <a:extLst>
              <a:ext uri="{FF2B5EF4-FFF2-40B4-BE49-F238E27FC236}">
                <a16:creationId xmlns:a16="http://schemas.microsoft.com/office/drawing/2014/main" id="{5924690A-2F14-BC0B-F713-A78AF8939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50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8" y="1815361"/>
            <a:ext cx="2630142" cy="2387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372" y="1815361"/>
            <a:ext cx="2475888" cy="22617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1815361"/>
            <a:ext cx="3453045" cy="3663152"/>
          </a:xfrm>
          <a:prstGeom prst="rect">
            <a:avLst/>
          </a:prstGeom>
        </p:spPr>
      </p:pic>
      <p:pic>
        <p:nvPicPr>
          <p:cNvPr id="2" name="Picture 1" descr="image001">
            <a:extLst>
              <a:ext uri="{FF2B5EF4-FFF2-40B4-BE49-F238E27FC236}">
                <a16:creationId xmlns:a16="http://schemas.microsoft.com/office/drawing/2014/main" id="{1729F98E-733B-88B2-5083-43791C554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73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8" y="1815361"/>
            <a:ext cx="2630142" cy="2387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372" y="1815361"/>
            <a:ext cx="2475888" cy="22617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1815361"/>
            <a:ext cx="3453045" cy="36631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50447" y="3784521"/>
            <a:ext cx="2088232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5585" y="3777781"/>
            <a:ext cx="2103302" cy="5182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192" y="4120438"/>
            <a:ext cx="2103302" cy="518205"/>
          </a:xfrm>
          <a:prstGeom prst="rect">
            <a:avLst/>
          </a:prstGeom>
        </p:spPr>
      </p:pic>
      <p:pic>
        <p:nvPicPr>
          <p:cNvPr id="8" name="Picture 7" descr="image001">
            <a:extLst>
              <a:ext uri="{FF2B5EF4-FFF2-40B4-BE49-F238E27FC236}">
                <a16:creationId xmlns:a16="http://schemas.microsoft.com/office/drawing/2014/main" id="{BA3AE12C-6BEA-86EA-6FE7-FF6469ADE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33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8" y="1815361"/>
            <a:ext cx="2630142" cy="2387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372" y="1815361"/>
            <a:ext cx="2475888" cy="22617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1815361"/>
            <a:ext cx="3453045" cy="36631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5585" y="3777781"/>
            <a:ext cx="2103302" cy="5182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192" y="4120438"/>
            <a:ext cx="2103302" cy="518205"/>
          </a:xfrm>
          <a:prstGeom prst="rect">
            <a:avLst/>
          </a:prstGeom>
        </p:spPr>
      </p:pic>
      <p:pic>
        <p:nvPicPr>
          <p:cNvPr id="8" name="Picture 7" descr="image001">
            <a:extLst>
              <a:ext uri="{FF2B5EF4-FFF2-40B4-BE49-F238E27FC236}">
                <a16:creationId xmlns:a16="http://schemas.microsoft.com/office/drawing/2014/main" id="{0F6E26DC-6F11-FF9A-A457-130E9DBE1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87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8" y="1815361"/>
            <a:ext cx="2630142" cy="2387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372" y="1815361"/>
            <a:ext cx="2475888" cy="22617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1815361"/>
            <a:ext cx="3453045" cy="3663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192" y="4120438"/>
            <a:ext cx="2103302" cy="518205"/>
          </a:xfrm>
          <a:prstGeom prst="rect">
            <a:avLst/>
          </a:prstGeom>
        </p:spPr>
      </p:pic>
      <p:pic>
        <p:nvPicPr>
          <p:cNvPr id="2" name="Picture 1" descr="image001">
            <a:extLst>
              <a:ext uri="{FF2B5EF4-FFF2-40B4-BE49-F238E27FC236}">
                <a16:creationId xmlns:a16="http://schemas.microsoft.com/office/drawing/2014/main" id="{27DA88E0-6FEF-78A1-7098-63F4F4680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49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8" y="1815361"/>
            <a:ext cx="2630142" cy="2387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372" y="1815361"/>
            <a:ext cx="2475888" cy="22617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1815361"/>
            <a:ext cx="3453045" cy="3663152"/>
          </a:xfrm>
          <a:prstGeom prst="rect">
            <a:avLst/>
          </a:prstGeom>
        </p:spPr>
      </p:pic>
      <p:pic>
        <p:nvPicPr>
          <p:cNvPr id="2" name="Picture 1" descr="image001">
            <a:extLst>
              <a:ext uri="{FF2B5EF4-FFF2-40B4-BE49-F238E27FC236}">
                <a16:creationId xmlns:a16="http://schemas.microsoft.com/office/drawing/2014/main" id="{01886ED4-BB27-B775-CC5B-04F54D25B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35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581" y="2060848"/>
            <a:ext cx="2630142" cy="2387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060848"/>
            <a:ext cx="2475888" cy="22617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808" y="2060848"/>
            <a:ext cx="3453045" cy="36631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2443" y="4063456"/>
            <a:ext cx="2103302" cy="5182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9614" y="4322558"/>
            <a:ext cx="2103302" cy="5182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805" y="4063456"/>
            <a:ext cx="2103302" cy="518205"/>
          </a:xfrm>
          <a:prstGeom prst="rect">
            <a:avLst/>
          </a:prstGeom>
        </p:spPr>
      </p:pic>
      <p:pic>
        <p:nvPicPr>
          <p:cNvPr id="2" name="Picture 1" descr="image001">
            <a:extLst>
              <a:ext uri="{FF2B5EF4-FFF2-40B4-BE49-F238E27FC236}">
                <a16:creationId xmlns:a16="http://schemas.microsoft.com/office/drawing/2014/main" id="{BF2E0DEA-5ADF-3D51-5C66-F396CE3DC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84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581" y="2060848"/>
            <a:ext cx="2630142" cy="2387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060848"/>
            <a:ext cx="2475888" cy="22617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808" y="2060848"/>
            <a:ext cx="3453045" cy="3663152"/>
          </a:xfrm>
          <a:prstGeom prst="rect">
            <a:avLst/>
          </a:prstGeom>
        </p:spPr>
      </p:pic>
      <p:pic>
        <p:nvPicPr>
          <p:cNvPr id="2" name="Picture 1" descr="image001">
            <a:extLst>
              <a:ext uri="{FF2B5EF4-FFF2-40B4-BE49-F238E27FC236}">
                <a16:creationId xmlns:a16="http://schemas.microsoft.com/office/drawing/2014/main" id="{C98681FA-83B6-70F0-51E4-96F4E2F65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1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861048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a dolphin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3" y="1785549"/>
            <a:ext cx="3557477" cy="1804768"/>
          </a:xfrm>
          <a:prstGeom prst="rect">
            <a:avLst/>
          </a:prstGeom>
        </p:spPr>
      </p:pic>
      <p:pic>
        <p:nvPicPr>
          <p:cNvPr id="3" name="Picture 2" descr="image001">
            <a:extLst>
              <a:ext uri="{FF2B5EF4-FFF2-40B4-BE49-F238E27FC236}">
                <a16:creationId xmlns:a16="http://schemas.microsoft.com/office/drawing/2014/main" id="{B4163ADC-3D4C-E70A-2A49-C4E7CE1C8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3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861048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un dauphin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3" y="1785549"/>
            <a:ext cx="3557477" cy="1804768"/>
          </a:xfrm>
          <a:prstGeom prst="rect">
            <a:avLst/>
          </a:prstGeom>
        </p:spPr>
      </p:pic>
      <p:pic>
        <p:nvPicPr>
          <p:cNvPr id="3" name="Picture 2" descr="image001">
            <a:extLst>
              <a:ext uri="{FF2B5EF4-FFF2-40B4-BE49-F238E27FC236}">
                <a16:creationId xmlns:a16="http://schemas.microsoft.com/office/drawing/2014/main" id="{B9FE9059-CC42-8723-496F-AFFAEBCC2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10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815361"/>
            <a:ext cx="3392695" cy="1755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9792" y="3861048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un </a:t>
            </a:r>
            <a:r>
              <a:rPr lang="en-GB" sz="2400" dirty="0" err="1">
                <a:latin typeface="Comic Sans MS" panose="030F0702030302020204" pitchFamily="66" charset="0"/>
              </a:rPr>
              <a:t>poisson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" name="Picture 1" descr="image001">
            <a:extLst>
              <a:ext uri="{FF2B5EF4-FFF2-40B4-BE49-F238E27FC236}">
                <a16:creationId xmlns:a16="http://schemas.microsoft.com/office/drawing/2014/main" id="{D64E7651-2C9B-CEDF-5BF0-879CF001A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3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861048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a starfish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358850"/>
            <a:ext cx="2960647" cy="2231467"/>
          </a:xfrm>
          <a:prstGeom prst="rect">
            <a:avLst/>
          </a:prstGeom>
        </p:spPr>
      </p:pic>
      <p:pic>
        <p:nvPicPr>
          <p:cNvPr id="2" name="Picture 1" descr="image001">
            <a:extLst>
              <a:ext uri="{FF2B5EF4-FFF2-40B4-BE49-F238E27FC236}">
                <a16:creationId xmlns:a16="http://schemas.microsoft.com/office/drawing/2014/main" id="{BB7C0F42-A518-BF3B-594A-C5FF30400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16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861048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Comic Sans MS" panose="030F0702030302020204" pitchFamily="66" charset="0"/>
              </a:rPr>
              <a:t>une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étoile</a:t>
            </a:r>
            <a:r>
              <a:rPr lang="en-GB" sz="2400" dirty="0">
                <a:latin typeface="Comic Sans MS" panose="030F0702030302020204" pitchFamily="66" charset="0"/>
              </a:rPr>
              <a:t> de </a:t>
            </a:r>
            <a:r>
              <a:rPr lang="en-GB" sz="2400" dirty="0" err="1">
                <a:latin typeface="Comic Sans MS" panose="030F0702030302020204" pitchFamily="66" charset="0"/>
              </a:rPr>
              <a:t>mer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358850"/>
            <a:ext cx="2960647" cy="2231467"/>
          </a:xfrm>
          <a:prstGeom prst="rect">
            <a:avLst/>
          </a:prstGeom>
        </p:spPr>
      </p:pic>
      <p:pic>
        <p:nvPicPr>
          <p:cNvPr id="2" name="Picture 1" descr="image001">
            <a:extLst>
              <a:ext uri="{FF2B5EF4-FFF2-40B4-BE49-F238E27FC236}">
                <a16:creationId xmlns:a16="http://schemas.microsoft.com/office/drawing/2014/main" id="{BED67CAE-AF6A-BCCB-4D4A-7393AE377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71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861048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a jellyfish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963" y="1412776"/>
            <a:ext cx="3168352" cy="2326519"/>
          </a:xfrm>
          <a:prstGeom prst="rect">
            <a:avLst/>
          </a:prstGeom>
        </p:spPr>
      </p:pic>
      <p:pic>
        <p:nvPicPr>
          <p:cNvPr id="2" name="Picture 1" descr="image001">
            <a:extLst>
              <a:ext uri="{FF2B5EF4-FFF2-40B4-BE49-F238E27FC236}">
                <a16:creationId xmlns:a16="http://schemas.microsoft.com/office/drawing/2014/main" id="{568019B7-0A42-4167-DA6F-C2F48187F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861048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Comic Sans MS" panose="030F0702030302020204" pitchFamily="66" charset="0"/>
              </a:rPr>
              <a:t>une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méduse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963" y="1412776"/>
            <a:ext cx="3168352" cy="2326519"/>
          </a:xfrm>
          <a:prstGeom prst="rect">
            <a:avLst/>
          </a:prstGeom>
        </p:spPr>
      </p:pic>
      <p:pic>
        <p:nvPicPr>
          <p:cNvPr id="2" name="Picture 1" descr="image001">
            <a:extLst>
              <a:ext uri="{FF2B5EF4-FFF2-40B4-BE49-F238E27FC236}">
                <a16:creationId xmlns:a16="http://schemas.microsoft.com/office/drawing/2014/main" id="{8E929C8F-6F78-02DB-641C-F6F22BE46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33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636345"/>
            <a:ext cx="3048406" cy="271976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85" y="1736371"/>
            <a:ext cx="2429214" cy="26197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6550" y="1636345"/>
            <a:ext cx="2695951" cy="2819794"/>
          </a:xfrm>
          <a:prstGeom prst="rect">
            <a:avLst/>
          </a:prstGeom>
        </p:spPr>
      </p:pic>
      <p:pic>
        <p:nvPicPr>
          <p:cNvPr id="8" name="Picture 7" descr="image001">
            <a:extLst>
              <a:ext uri="{FF2B5EF4-FFF2-40B4-BE49-F238E27FC236}">
                <a16:creationId xmlns:a16="http://schemas.microsoft.com/office/drawing/2014/main" id="{9AA75D21-C9B8-0794-1F6C-481728D2C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56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380" y="1665937"/>
            <a:ext cx="3015238" cy="269017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85" y="1736371"/>
            <a:ext cx="2429214" cy="26197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6550" y="1636345"/>
            <a:ext cx="2695951" cy="2819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641" y="3798672"/>
            <a:ext cx="2103302" cy="5182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4733" y="4057775"/>
            <a:ext cx="2417768" cy="518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2443" y="3937934"/>
            <a:ext cx="2103302" cy="518205"/>
          </a:xfrm>
          <a:prstGeom prst="rect">
            <a:avLst/>
          </a:prstGeom>
        </p:spPr>
      </p:pic>
      <p:pic>
        <p:nvPicPr>
          <p:cNvPr id="8" name="Picture 7" descr="image001">
            <a:extLst>
              <a:ext uri="{FF2B5EF4-FFF2-40B4-BE49-F238E27FC236}">
                <a16:creationId xmlns:a16="http://schemas.microsoft.com/office/drawing/2014/main" id="{BDAAE7EC-ED39-BC9D-C308-15BB62922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7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404" y="1602189"/>
            <a:ext cx="3113534" cy="277787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85" y="1736371"/>
            <a:ext cx="2429214" cy="26197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6550" y="1636345"/>
            <a:ext cx="2695951" cy="28197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4733" y="4057775"/>
            <a:ext cx="2417768" cy="518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2443" y="3937934"/>
            <a:ext cx="2103302" cy="518205"/>
          </a:xfrm>
          <a:prstGeom prst="rect">
            <a:avLst/>
          </a:prstGeom>
        </p:spPr>
      </p:pic>
      <p:pic>
        <p:nvPicPr>
          <p:cNvPr id="8" name="Picture 7" descr="image001">
            <a:extLst>
              <a:ext uri="{FF2B5EF4-FFF2-40B4-BE49-F238E27FC236}">
                <a16:creationId xmlns:a16="http://schemas.microsoft.com/office/drawing/2014/main" id="{3A50652C-9777-F725-E60B-8EE2D076B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39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162" y="1736371"/>
            <a:ext cx="2900776" cy="258805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85" y="1736371"/>
            <a:ext cx="2429214" cy="26197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6550" y="1636345"/>
            <a:ext cx="2695951" cy="28197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2443" y="3937934"/>
            <a:ext cx="2103302" cy="518205"/>
          </a:xfrm>
          <a:prstGeom prst="rect">
            <a:avLst/>
          </a:prstGeom>
        </p:spPr>
      </p:pic>
      <p:pic>
        <p:nvPicPr>
          <p:cNvPr id="8" name="Picture 7" descr="image001">
            <a:extLst>
              <a:ext uri="{FF2B5EF4-FFF2-40B4-BE49-F238E27FC236}">
                <a16:creationId xmlns:a16="http://schemas.microsoft.com/office/drawing/2014/main" id="{93D63BB5-0DD8-298E-E0E0-6182921D9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10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85" y="1736371"/>
            <a:ext cx="2429214" cy="26197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550" y="1636345"/>
            <a:ext cx="2695951" cy="2819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1636345"/>
            <a:ext cx="3160520" cy="2819794"/>
          </a:xfrm>
          <a:prstGeom prst="rect">
            <a:avLst/>
          </a:prstGeom>
        </p:spPr>
      </p:pic>
      <p:pic>
        <p:nvPicPr>
          <p:cNvPr id="8" name="Picture 7" descr="image001">
            <a:extLst>
              <a:ext uri="{FF2B5EF4-FFF2-40B4-BE49-F238E27FC236}">
                <a16:creationId xmlns:a16="http://schemas.microsoft.com/office/drawing/2014/main" id="{B49F60C7-4141-0783-84FF-1FE7336F4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30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94" y="2126196"/>
            <a:ext cx="2952550" cy="263424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794" y="1847272"/>
            <a:ext cx="2429214" cy="26197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1539" y="1940647"/>
            <a:ext cx="2695951" cy="2819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2443" y="3937934"/>
            <a:ext cx="2103302" cy="5182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7862" y="4295489"/>
            <a:ext cx="2274297" cy="518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285" y="4361529"/>
            <a:ext cx="2103302" cy="518205"/>
          </a:xfrm>
          <a:prstGeom prst="rect">
            <a:avLst/>
          </a:prstGeom>
        </p:spPr>
      </p:pic>
      <p:pic>
        <p:nvPicPr>
          <p:cNvPr id="8" name="Picture 7" descr="image001">
            <a:extLst>
              <a:ext uri="{FF2B5EF4-FFF2-40B4-BE49-F238E27FC236}">
                <a16:creationId xmlns:a16="http://schemas.microsoft.com/office/drawing/2014/main" id="{0F4A35CD-EE7E-9710-7D2F-522BB1AD6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27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861048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a whale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700808"/>
            <a:ext cx="3060535" cy="20004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9339E3-C12C-0D15-1869-9AC4359A2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1612" y="5262371"/>
            <a:ext cx="3182388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4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794" y="1847272"/>
            <a:ext cx="2429214" cy="26197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539" y="1940647"/>
            <a:ext cx="2695951" cy="2819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48" y="1807101"/>
            <a:ext cx="3241315" cy="2891879"/>
          </a:xfrm>
          <a:prstGeom prst="rect">
            <a:avLst/>
          </a:prstGeom>
        </p:spPr>
      </p:pic>
      <p:pic>
        <p:nvPicPr>
          <p:cNvPr id="8" name="Picture 7" descr="image001">
            <a:extLst>
              <a:ext uri="{FF2B5EF4-FFF2-40B4-BE49-F238E27FC236}">
                <a16:creationId xmlns:a16="http://schemas.microsoft.com/office/drawing/2014/main" id="{B5DAEEF7-0D1A-C03E-F3C6-8B07EC768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05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815" y="3930669"/>
            <a:ext cx="1973353" cy="1368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124" y="422015"/>
            <a:ext cx="1971950" cy="1448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77" y="2242252"/>
            <a:ext cx="1749830" cy="11461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8525" y="1296951"/>
            <a:ext cx="2306448" cy="11933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977" y="476672"/>
            <a:ext cx="1749830" cy="12975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6124" y="2265669"/>
            <a:ext cx="2016044" cy="13082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1040" y="4530105"/>
            <a:ext cx="2357997" cy="17792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977" y="3903019"/>
            <a:ext cx="1786246" cy="12541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89615" y="2689967"/>
            <a:ext cx="3233694" cy="1640507"/>
          </a:xfrm>
          <a:prstGeom prst="rect">
            <a:avLst/>
          </a:prstGeom>
        </p:spPr>
      </p:pic>
      <p:pic>
        <p:nvPicPr>
          <p:cNvPr id="2" name="Picture 1" descr="image001">
            <a:extLst>
              <a:ext uri="{FF2B5EF4-FFF2-40B4-BE49-F238E27FC236}">
                <a16:creationId xmlns:a16="http://schemas.microsoft.com/office/drawing/2014/main" id="{C660D17B-898B-4382-A460-577E5FB3B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19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525" y="1296951"/>
            <a:ext cx="2306448" cy="11933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4505" y="4067068"/>
            <a:ext cx="3044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Comic Sans MS" panose="030F0702030302020204" pitchFamily="66" charset="0"/>
              </a:rPr>
              <a:t>C’est</a:t>
            </a:r>
            <a:r>
              <a:rPr lang="en-GB" sz="2400" dirty="0">
                <a:latin typeface="Comic Sans MS" panose="030F0702030302020204" pitchFamily="66" charset="0"/>
              </a:rPr>
              <a:t> un </a:t>
            </a:r>
            <a:r>
              <a:rPr lang="en-GB" sz="2400" dirty="0" err="1">
                <a:latin typeface="Comic Sans MS" panose="030F0702030302020204" pitchFamily="66" charset="0"/>
              </a:rPr>
              <a:t>poisson</a:t>
            </a:r>
            <a:r>
              <a:rPr lang="en-GB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3648" y="334198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Qu’est-ce que c’est 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38394" y="338815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What is this?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38394" y="4067067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It’s a fish.</a:t>
            </a:r>
          </a:p>
        </p:txBody>
      </p:sp>
      <p:pic>
        <p:nvPicPr>
          <p:cNvPr id="2" name="Picture 1" descr="image001">
            <a:extLst>
              <a:ext uri="{FF2B5EF4-FFF2-40B4-BE49-F238E27FC236}">
                <a16:creationId xmlns:a16="http://schemas.microsoft.com/office/drawing/2014/main" id="{FB450583-1D8C-095F-5EC5-F3BD2B569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73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31" y="1519761"/>
            <a:ext cx="1749830" cy="12975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4505" y="4067068"/>
            <a:ext cx="3044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Comic Sans MS" panose="030F0702030302020204" pitchFamily="66" charset="0"/>
              </a:rPr>
              <a:t>C’est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une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tortue</a:t>
            </a:r>
            <a:r>
              <a:rPr lang="en-GB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3648" y="334198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Qu’est-ce que c’est 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38394" y="338815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What is this?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17286" y="406706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It’s a turtle.</a:t>
            </a:r>
          </a:p>
        </p:txBody>
      </p:sp>
      <p:pic>
        <p:nvPicPr>
          <p:cNvPr id="2" name="Picture 1" descr="image001">
            <a:extLst>
              <a:ext uri="{FF2B5EF4-FFF2-40B4-BE49-F238E27FC236}">
                <a16:creationId xmlns:a16="http://schemas.microsoft.com/office/drawing/2014/main" id="{AEF74F31-C6F9-8B9F-19B4-1DA839DB7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60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39" y="1535003"/>
            <a:ext cx="1973353" cy="13686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4505" y="4067068"/>
            <a:ext cx="3044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Comic Sans MS" panose="030F0702030302020204" pitchFamily="66" charset="0"/>
              </a:rPr>
              <a:t>C’est</a:t>
            </a:r>
            <a:r>
              <a:rPr lang="en-GB" sz="2400" dirty="0">
                <a:latin typeface="Comic Sans MS" panose="030F0702030302020204" pitchFamily="66" charset="0"/>
              </a:rPr>
              <a:t> un </a:t>
            </a:r>
            <a:r>
              <a:rPr lang="en-GB" sz="2400" dirty="0" err="1">
                <a:latin typeface="Comic Sans MS" panose="030F0702030302020204" pitchFamily="66" charset="0"/>
              </a:rPr>
              <a:t>requin</a:t>
            </a:r>
            <a:r>
              <a:rPr lang="en-GB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3648" y="334198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Qu’est-ce que c’est 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38394" y="338815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What is this?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17286" y="406706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It’s a shark.</a:t>
            </a:r>
          </a:p>
        </p:txBody>
      </p:sp>
      <p:pic>
        <p:nvPicPr>
          <p:cNvPr id="2" name="Picture 1" descr="image001">
            <a:extLst>
              <a:ext uri="{FF2B5EF4-FFF2-40B4-BE49-F238E27FC236}">
                <a16:creationId xmlns:a16="http://schemas.microsoft.com/office/drawing/2014/main" id="{9C46867D-EDBD-E667-35D2-68F91265B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887" y="1270786"/>
            <a:ext cx="2357997" cy="17792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7002" y="4067067"/>
            <a:ext cx="4211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Comic Sans MS" panose="030F0702030302020204" pitchFamily="66" charset="0"/>
              </a:rPr>
              <a:t>Oui</a:t>
            </a:r>
            <a:r>
              <a:rPr lang="en-GB" sz="2400" dirty="0">
                <a:latin typeface="Comic Sans MS" panose="030F0702030302020204" pitchFamily="66" charset="0"/>
              </a:rPr>
              <a:t>, </a:t>
            </a:r>
            <a:r>
              <a:rPr lang="en-GB" sz="2400" dirty="0" err="1">
                <a:latin typeface="Comic Sans MS" panose="030F0702030302020204" pitchFamily="66" charset="0"/>
              </a:rPr>
              <a:t>c’est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une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étoile</a:t>
            </a:r>
            <a:r>
              <a:rPr lang="en-GB" sz="2400" dirty="0">
                <a:latin typeface="Comic Sans MS" panose="030F0702030302020204" pitchFamily="66" charset="0"/>
              </a:rPr>
              <a:t> de mer.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002" y="3388152"/>
            <a:ext cx="3901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Est-</a:t>
            </a:r>
            <a:r>
              <a:rPr lang="en-US" sz="2400" dirty="0" err="1">
                <a:latin typeface="Comic Sans MS" panose="030F0702030302020204" pitchFamily="66" charset="0"/>
              </a:rPr>
              <a:t>ce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une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étoile</a:t>
            </a:r>
            <a:r>
              <a:rPr lang="en-US" sz="2400" dirty="0">
                <a:latin typeface="Comic Sans MS" panose="030F0702030302020204" pitchFamily="66" charset="0"/>
              </a:rPr>
              <a:t> de </a:t>
            </a:r>
            <a:r>
              <a:rPr lang="en-US" sz="2400" dirty="0" err="1">
                <a:latin typeface="Comic Sans MS" panose="030F0702030302020204" pitchFamily="66" charset="0"/>
              </a:rPr>
              <a:t>mer</a:t>
            </a:r>
            <a:r>
              <a:rPr lang="en-US" sz="2400" dirty="0">
                <a:latin typeface="Comic Sans MS" panose="030F0702030302020204" pitchFamily="66" charset="0"/>
              </a:rPr>
              <a:t>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9253" y="3388152"/>
            <a:ext cx="3766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Is this a starfish?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03884" y="4037016"/>
            <a:ext cx="3931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Yes, it’s a starfish.</a:t>
            </a:r>
          </a:p>
        </p:txBody>
      </p:sp>
      <p:pic>
        <p:nvPicPr>
          <p:cNvPr id="2" name="Picture 1" descr="image001">
            <a:extLst>
              <a:ext uri="{FF2B5EF4-FFF2-40B4-BE49-F238E27FC236}">
                <a16:creationId xmlns:a16="http://schemas.microsoft.com/office/drawing/2014/main" id="{CCD8968F-BC1B-CD48-2787-8EDE1B1B0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25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2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034" y="1604309"/>
            <a:ext cx="2016044" cy="13082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7002" y="4067067"/>
            <a:ext cx="4211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Comic Sans MS" panose="030F0702030302020204" pitchFamily="66" charset="0"/>
              </a:rPr>
              <a:t>Oui</a:t>
            </a:r>
            <a:r>
              <a:rPr lang="en-GB" sz="2400" dirty="0">
                <a:latin typeface="Comic Sans MS" panose="030F0702030302020204" pitchFamily="66" charset="0"/>
              </a:rPr>
              <a:t>, </a:t>
            </a:r>
            <a:r>
              <a:rPr lang="en-GB" sz="2400" dirty="0" err="1">
                <a:latin typeface="Comic Sans MS" panose="030F0702030302020204" pitchFamily="66" charset="0"/>
              </a:rPr>
              <a:t>c’est</a:t>
            </a:r>
            <a:r>
              <a:rPr lang="en-GB" sz="2400" dirty="0">
                <a:latin typeface="Comic Sans MS" panose="030F0702030302020204" pitchFamily="66" charset="0"/>
              </a:rPr>
              <a:t> un </a:t>
            </a:r>
            <a:r>
              <a:rPr lang="en-GB" sz="2400" dirty="0" err="1">
                <a:latin typeface="Comic Sans MS" panose="030F0702030302020204" pitchFamily="66" charset="0"/>
              </a:rPr>
              <a:t>lamatin</a:t>
            </a:r>
            <a:r>
              <a:rPr lang="en-GB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002" y="3388152"/>
            <a:ext cx="3901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Est-</a:t>
            </a:r>
            <a:r>
              <a:rPr lang="en-US" sz="2400" dirty="0" err="1">
                <a:latin typeface="Comic Sans MS" panose="030F0702030302020204" pitchFamily="66" charset="0"/>
              </a:rPr>
              <a:t>ce</a:t>
            </a:r>
            <a:r>
              <a:rPr lang="en-US" sz="2400" dirty="0">
                <a:latin typeface="Comic Sans MS" panose="030F0702030302020204" pitchFamily="66" charset="0"/>
              </a:rPr>
              <a:t> un </a:t>
            </a:r>
            <a:r>
              <a:rPr lang="en-US" sz="2400" dirty="0" err="1">
                <a:latin typeface="Comic Sans MS" panose="030F0702030302020204" pitchFamily="66" charset="0"/>
              </a:rPr>
              <a:t>lamatin</a:t>
            </a:r>
            <a:r>
              <a:rPr lang="en-US" sz="2400" dirty="0">
                <a:latin typeface="Comic Sans MS" panose="030F0702030302020204" pitchFamily="66" charset="0"/>
              </a:rPr>
              <a:t>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9253" y="3388152"/>
            <a:ext cx="3766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Is this a manatee?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03884" y="4037016"/>
            <a:ext cx="3931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Yes, it’s a manatee.</a:t>
            </a:r>
          </a:p>
        </p:txBody>
      </p:sp>
      <p:pic>
        <p:nvPicPr>
          <p:cNvPr id="2" name="Picture 1" descr="image001">
            <a:extLst>
              <a:ext uri="{FF2B5EF4-FFF2-40B4-BE49-F238E27FC236}">
                <a16:creationId xmlns:a16="http://schemas.microsoft.com/office/drawing/2014/main" id="{9C750B58-D154-11BF-4C19-AE67181AA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99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2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438" y="1435794"/>
            <a:ext cx="1786246" cy="12541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7002" y="4067067"/>
            <a:ext cx="4211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Comic Sans MS" panose="030F0702030302020204" pitchFamily="66" charset="0"/>
              </a:rPr>
              <a:t>Oui</a:t>
            </a:r>
            <a:r>
              <a:rPr lang="en-GB" sz="2400" dirty="0">
                <a:latin typeface="Comic Sans MS" panose="030F0702030302020204" pitchFamily="66" charset="0"/>
              </a:rPr>
              <a:t>, </a:t>
            </a:r>
            <a:r>
              <a:rPr lang="en-GB" sz="2400" dirty="0" err="1">
                <a:latin typeface="Comic Sans MS" panose="030F0702030302020204" pitchFamily="66" charset="0"/>
              </a:rPr>
              <a:t>c’est</a:t>
            </a:r>
            <a:r>
              <a:rPr lang="en-GB" sz="2400" dirty="0">
                <a:latin typeface="Comic Sans MS" panose="030F0702030302020204" pitchFamily="66" charset="0"/>
              </a:rPr>
              <a:t> un </a:t>
            </a:r>
            <a:r>
              <a:rPr lang="en-GB" sz="2400" dirty="0" err="1">
                <a:latin typeface="Comic Sans MS" panose="030F0702030302020204" pitchFamily="66" charset="0"/>
              </a:rPr>
              <a:t>crabe</a:t>
            </a:r>
            <a:r>
              <a:rPr lang="en-GB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002" y="3388152"/>
            <a:ext cx="3901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Est-</a:t>
            </a:r>
            <a:r>
              <a:rPr lang="en-US" sz="2400" dirty="0" err="1">
                <a:latin typeface="Comic Sans MS" panose="030F0702030302020204" pitchFamily="66" charset="0"/>
              </a:rPr>
              <a:t>ce</a:t>
            </a:r>
            <a:r>
              <a:rPr lang="en-US" sz="2400" dirty="0">
                <a:latin typeface="Comic Sans MS" panose="030F0702030302020204" pitchFamily="66" charset="0"/>
              </a:rPr>
              <a:t> un </a:t>
            </a:r>
            <a:r>
              <a:rPr lang="en-US" sz="2400" dirty="0" err="1">
                <a:latin typeface="Comic Sans MS" panose="030F0702030302020204" pitchFamily="66" charset="0"/>
              </a:rPr>
              <a:t>crabe</a:t>
            </a:r>
            <a:r>
              <a:rPr lang="en-US" sz="2400" dirty="0">
                <a:latin typeface="Comic Sans MS" panose="030F0702030302020204" pitchFamily="66" charset="0"/>
              </a:rPr>
              <a:t>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9253" y="3388152"/>
            <a:ext cx="3766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Is this a crab?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03884" y="4037016"/>
            <a:ext cx="3931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Yes, it’s a crab.</a:t>
            </a:r>
          </a:p>
        </p:txBody>
      </p:sp>
      <p:pic>
        <p:nvPicPr>
          <p:cNvPr id="2" name="Picture 1" descr="image001">
            <a:extLst>
              <a:ext uri="{FF2B5EF4-FFF2-40B4-BE49-F238E27FC236}">
                <a16:creationId xmlns:a16="http://schemas.microsoft.com/office/drawing/2014/main" id="{7ED5D915-DC0C-652B-C8CB-2DABFBB37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66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2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407049"/>
            <a:ext cx="3233694" cy="16405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7002" y="4067067"/>
            <a:ext cx="3437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Non, </a:t>
            </a:r>
            <a:r>
              <a:rPr lang="en-GB" sz="2400" dirty="0" err="1">
                <a:latin typeface="Comic Sans MS" panose="030F0702030302020204" pitchFamily="66" charset="0"/>
              </a:rPr>
              <a:t>c’est</a:t>
            </a:r>
            <a:r>
              <a:rPr lang="en-GB" sz="2400" dirty="0">
                <a:latin typeface="Comic Sans MS" panose="030F0702030302020204" pitchFamily="66" charset="0"/>
              </a:rPr>
              <a:t> un dauphin.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002" y="338815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Est-</a:t>
            </a:r>
            <a:r>
              <a:rPr lang="en-US" sz="2400" dirty="0" err="1">
                <a:latin typeface="Comic Sans MS" panose="030F0702030302020204" pitchFamily="66" charset="0"/>
              </a:rPr>
              <a:t>ce</a:t>
            </a:r>
            <a:r>
              <a:rPr lang="en-US" sz="2400" dirty="0">
                <a:latin typeface="Comic Sans MS" panose="030F0702030302020204" pitchFamily="66" charset="0"/>
              </a:rPr>
              <a:t> un </a:t>
            </a:r>
            <a:r>
              <a:rPr lang="en-US" sz="2400" dirty="0" err="1">
                <a:latin typeface="Comic Sans MS" panose="030F0702030302020204" pitchFamily="66" charset="0"/>
              </a:rPr>
              <a:t>requin</a:t>
            </a:r>
            <a:r>
              <a:rPr lang="en-US" sz="2400" dirty="0">
                <a:latin typeface="Comic Sans MS" panose="030F0702030302020204" pitchFamily="66" charset="0"/>
              </a:rPr>
              <a:t>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38394" y="338815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Is this a shark?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17286" y="4067068"/>
            <a:ext cx="3931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No, It’s a dolphin.</a:t>
            </a:r>
          </a:p>
        </p:txBody>
      </p:sp>
      <p:pic>
        <p:nvPicPr>
          <p:cNvPr id="2" name="Picture 1" descr="image001">
            <a:extLst>
              <a:ext uri="{FF2B5EF4-FFF2-40B4-BE49-F238E27FC236}">
                <a16:creationId xmlns:a16="http://schemas.microsoft.com/office/drawing/2014/main" id="{39B24521-EB6C-0F15-1114-F70F6EC1F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06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2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188" y="1509021"/>
            <a:ext cx="2016044" cy="13082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7002" y="4067067"/>
            <a:ext cx="3437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Non, </a:t>
            </a:r>
            <a:r>
              <a:rPr lang="en-GB" sz="2400" dirty="0" err="1">
                <a:latin typeface="Comic Sans MS" panose="030F0702030302020204" pitchFamily="66" charset="0"/>
              </a:rPr>
              <a:t>c’est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une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tortue</a:t>
            </a:r>
            <a:r>
              <a:rPr lang="en-GB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002" y="338815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Est-</a:t>
            </a:r>
            <a:r>
              <a:rPr lang="en-US" sz="2400" dirty="0" err="1">
                <a:latin typeface="Comic Sans MS" panose="030F0702030302020204" pitchFamily="66" charset="0"/>
              </a:rPr>
              <a:t>ce</a:t>
            </a:r>
            <a:r>
              <a:rPr lang="en-US" sz="2400" dirty="0">
                <a:latin typeface="Comic Sans MS" panose="030F0702030302020204" pitchFamily="66" charset="0"/>
              </a:rPr>
              <a:t> un </a:t>
            </a:r>
            <a:r>
              <a:rPr lang="en-US" sz="2400" dirty="0" err="1">
                <a:latin typeface="Comic Sans MS" panose="030F0702030302020204" pitchFamily="66" charset="0"/>
              </a:rPr>
              <a:t>poisson</a:t>
            </a:r>
            <a:r>
              <a:rPr lang="en-US" sz="2400" dirty="0">
                <a:latin typeface="Comic Sans MS" panose="030F0702030302020204" pitchFamily="66" charset="0"/>
              </a:rPr>
              <a:t>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38394" y="338815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Is this a fish?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17286" y="4067068"/>
            <a:ext cx="3931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No, It’s a turtle.</a:t>
            </a:r>
          </a:p>
        </p:txBody>
      </p:sp>
      <p:pic>
        <p:nvPicPr>
          <p:cNvPr id="2" name="Picture 1" descr="image001">
            <a:extLst>
              <a:ext uri="{FF2B5EF4-FFF2-40B4-BE49-F238E27FC236}">
                <a16:creationId xmlns:a16="http://schemas.microsoft.com/office/drawing/2014/main" id="{A7624D94-A167-94AA-1EBB-7FD1EA883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85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861048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Comic Sans MS" panose="030F0702030302020204" pitchFamily="66" charset="0"/>
              </a:rPr>
              <a:t>une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baleine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700808"/>
            <a:ext cx="3060535" cy="2000462"/>
          </a:xfrm>
          <a:prstGeom prst="rect">
            <a:avLst/>
          </a:prstGeom>
        </p:spPr>
      </p:pic>
      <p:pic>
        <p:nvPicPr>
          <p:cNvPr id="3" name="Picture 2" descr="image001">
            <a:extLst>
              <a:ext uri="{FF2B5EF4-FFF2-40B4-BE49-F238E27FC236}">
                <a16:creationId xmlns:a16="http://schemas.microsoft.com/office/drawing/2014/main" id="{10FB3FDE-1A9B-2397-F47B-EDDAFF789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6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568" y="1263371"/>
            <a:ext cx="2881571" cy="18874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7002" y="4067067"/>
            <a:ext cx="3437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Non, </a:t>
            </a:r>
            <a:r>
              <a:rPr lang="en-GB" sz="2400" dirty="0" err="1">
                <a:latin typeface="Comic Sans MS" panose="030F0702030302020204" pitchFamily="66" charset="0"/>
              </a:rPr>
              <a:t>c’est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une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baleine</a:t>
            </a:r>
            <a:r>
              <a:rPr lang="en-GB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002" y="338815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Est-</a:t>
            </a:r>
            <a:r>
              <a:rPr lang="en-US" sz="2400" dirty="0" err="1">
                <a:latin typeface="Comic Sans MS" panose="030F0702030302020204" pitchFamily="66" charset="0"/>
              </a:rPr>
              <a:t>ce</a:t>
            </a:r>
            <a:r>
              <a:rPr lang="en-US" sz="2400" dirty="0">
                <a:latin typeface="Comic Sans MS" panose="030F0702030302020204" pitchFamily="66" charset="0"/>
              </a:rPr>
              <a:t> un </a:t>
            </a:r>
            <a:r>
              <a:rPr lang="en-US" sz="2400" dirty="0" err="1">
                <a:latin typeface="Comic Sans MS" panose="030F0702030302020204" pitchFamily="66" charset="0"/>
              </a:rPr>
              <a:t>requin</a:t>
            </a:r>
            <a:r>
              <a:rPr lang="en-US" sz="2400" dirty="0">
                <a:latin typeface="Comic Sans MS" panose="030F0702030302020204" pitchFamily="66" charset="0"/>
              </a:rPr>
              <a:t>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38394" y="338815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Is this a shark?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17286" y="4067068"/>
            <a:ext cx="3931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No, It’s a whale.</a:t>
            </a:r>
          </a:p>
        </p:txBody>
      </p:sp>
      <p:pic>
        <p:nvPicPr>
          <p:cNvPr id="2" name="Picture 1" descr="image001">
            <a:extLst>
              <a:ext uri="{FF2B5EF4-FFF2-40B4-BE49-F238E27FC236}">
                <a16:creationId xmlns:a16="http://schemas.microsoft.com/office/drawing/2014/main" id="{8FCC71FD-C6DE-B855-8646-340A13006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86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2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815" y="3930669"/>
            <a:ext cx="1973353" cy="1368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124" y="422015"/>
            <a:ext cx="1971950" cy="1448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77" y="2242252"/>
            <a:ext cx="1749830" cy="11461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3747" y="1225850"/>
            <a:ext cx="2306448" cy="11933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977" y="476672"/>
            <a:ext cx="1749830" cy="12975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6124" y="2265669"/>
            <a:ext cx="2016044" cy="13082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9029" y="1642759"/>
            <a:ext cx="1753075" cy="13227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977" y="3903019"/>
            <a:ext cx="1786246" cy="12541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70038" y="2630266"/>
            <a:ext cx="2024505" cy="10270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95736" y="4077072"/>
            <a:ext cx="4286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Draw one of the sea creatures, do not show anyone your drawing.</a:t>
            </a:r>
          </a:p>
        </p:txBody>
      </p:sp>
      <p:pic>
        <p:nvPicPr>
          <p:cNvPr id="8" name="Picture 7" descr="image001">
            <a:extLst>
              <a:ext uri="{FF2B5EF4-FFF2-40B4-BE49-F238E27FC236}">
                <a16:creationId xmlns:a16="http://schemas.microsoft.com/office/drawing/2014/main" id="{11428879-08EB-0B0F-D40C-543F309D4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487320"/>
            <a:ext cx="3184304" cy="144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66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815" y="3930669"/>
            <a:ext cx="1973353" cy="1368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124" y="422015"/>
            <a:ext cx="1971950" cy="1448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77" y="2242252"/>
            <a:ext cx="1749830" cy="11461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3747" y="1225850"/>
            <a:ext cx="2306448" cy="11933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977" y="476672"/>
            <a:ext cx="1749830" cy="12975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6124" y="2265669"/>
            <a:ext cx="2016044" cy="13082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9029" y="1642759"/>
            <a:ext cx="1753075" cy="13227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977" y="3903019"/>
            <a:ext cx="1786246" cy="12541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70038" y="2630266"/>
            <a:ext cx="2024505" cy="10270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95736" y="4077072"/>
            <a:ext cx="42867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Carry your drawing around the room, do not show anyone your picture.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Ask each person to guess what you have drawn.</a:t>
            </a:r>
          </a:p>
        </p:txBody>
      </p:sp>
      <p:pic>
        <p:nvPicPr>
          <p:cNvPr id="8" name="Picture 7" descr="image001">
            <a:extLst>
              <a:ext uri="{FF2B5EF4-FFF2-40B4-BE49-F238E27FC236}">
                <a16:creationId xmlns:a16="http://schemas.microsoft.com/office/drawing/2014/main" id="{2D26756C-1E1A-93C3-AEEE-D9D758F35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96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815" y="3930669"/>
            <a:ext cx="1973353" cy="1368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124" y="422015"/>
            <a:ext cx="1971950" cy="1448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77" y="2242252"/>
            <a:ext cx="1749830" cy="11461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3747" y="1225850"/>
            <a:ext cx="2306448" cy="11933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977" y="476672"/>
            <a:ext cx="1749830" cy="12975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6124" y="2265669"/>
            <a:ext cx="2016044" cy="13082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9029" y="1642759"/>
            <a:ext cx="1753075" cy="13227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977" y="3903019"/>
            <a:ext cx="1786246" cy="12541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70038" y="2630266"/>
            <a:ext cx="2024505" cy="10270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3401" y="3818364"/>
            <a:ext cx="42867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You can say</a:t>
            </a:r>
          </a:p>
          <a:p>
            <a:r>
              <a:rPr lang="en-GB" sz="2400" b="1" dirty="0" err="1">
                <a:solidFill>
                  <a:srgbClr val="942971"/>
                </a:solidFill>
                <a:latin typeface="Comic Sans MS" panose="030F0702030302020204" pitchFamily="66" charset="0"/>
              </a:rPr>
              <a:t>Qu’est-ce</a:t>
            </a:r>
            <a:r>
              <a:rPr lang="en-GB" sz="2400" b="1" dirty="0">
                <a:solidFill>
                  <a:srgbClr val="942971"/>
                </a:solidFill>
                <a:latin typeface="Comic Sans MS" panose="030F0702030302020204" pitchFamily="66" charset="0"/>
              </a:rPr>
              <a:t>?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Or try to trick them by asking </a:t>
            </a:r>
          </a:p>
          <a:p>
            <a:r>
              <a:rPr lang="en-GB" sz="2400" b="1" dirty="0">
                <a:solidFill>
                  <a:srgbClr val="90286F"/>
                </a:solidFill>
                <a:latin typeface="Comic Sans MS" panose="030F0702030302020204" pitchFamily="66" charset="0"/>
              </a:rPr>
              <a:t>Est-</a:t>
            </a:r>
            <a:r>
              <a:rPr lang="en-GB" sz="2400" b="1" dirty="0" err="1">
                <a:solidFill>
                  <a:srgbClr val="90286F"/>
                </a:solidFill>
                <a:latin typeface="Comic Sans MS" panose="030F0702030302020204" pitchFamily="66" charset="0"/>
              </a:rPr>
              <a:t>ce</a:t>
            </a:r>
            <a:r>
              <a:rPr lang="en-GB" sz="2400" b="1" dirty="0">
                <a:solidFill>
                  <a:srgbClr val="90286F"/>
                </a:solidFill>
                <a:latin typeface="Comic Sans MS" panose="030F0702030302020204" pitchFamily="66" charset="0"/>
              </a:rPr>
              <a:t> un/e……………..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image001">
            <a:extLst>
              <a:ext uri="{FF2B5EF4-FFF2-40B4-BE49-F238E27FC236}">
                <a16:creationId xmlns:a16="http://schemas.microsoft.com/office/drawing/2014/main" id="{57CD4005-9EF1-0357-6898-4633484C6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03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815" y="3930669"/>
            <a:ext cx="1973353" cy="1368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124" y="422015"/>
            <a:ext cx="1971950" cy="1448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77" y="2242252"/>
            <a:ext cx="1749830" cy="11461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3747" y="1225850"/>
            <a:ext cx="2306448" cy="11933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977" y="476672"/>
            <a:ext cx="1749830" cy="12975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6124" y="2265669"/>
            <a:ext cx="2016044" cy="13082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9029" y="1642759"/>
            <a:ext cx="1753075" cy="13227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977" y="3903019"/>
            <a:ext cx="1786246" cy="12541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70038" y="2630266"/>
            <a:ext cx="2024505" cy="10270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34214" y="4333056"/>
            <a:ext cx="42867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Play sea creature bingo.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On your sheet cross out three creatures before you start.</a:t>
            </a:r>
          </a:p>
          <a:p>
            <a:endParaRPr lang="en-GB" sz="2400" b="1" dirty="0">
              <a:solidFill>
                <a:srgbClr val="90286F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image001">
            <a:extLst>
              <a:ext uri="{FF2B5EF4-FFF2-40B4-BE49-F238E27FC236}">
                <a16:creationId xmlns:a16="http://schemas.microsoft.com/office/drawing/2014/main" id="{080590F8-9CFE-3D02-D580-5EF35A53D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7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815" y="3930669"/>
            <a:ext cx="1973353" cy="1368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124" y="422015"/>
            <a:ext cx="1971950" cy="1448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77" y="2242252"/>
            <a:ext cx="1749830" cy="11461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3747" y="1225850"/>
            <a:ext cx="2306448" cy="11933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977" y="476672"/>
            <a:ext cx="1749830" cy="12975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6124" y="2265669"/>
            <a:ext cx="2016044" cy="13082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9029" y="1642759"/>
            <a:ext cx="1753075" cy="13227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977" y="3903019"/>
            <a:ext cx="1786246" cy="12541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70038" y="2630266"/>
            <a:ext cx="2024505" cy="10270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5375" y="4077072"/>
            <a:ext cx="42867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Comic Sans MS" panose="030F0702030302020204" pitchFamily="66" charset="0"/>
              </a:rPr>
              <a:t>Listen to your teacher, they will say the name of an animal, put a ring around that animal if it is not crossed out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image001">
            <a:extLst>
              <a:ext uri="{FF2B5EF4-FFF2-40B4-BE49-F238E27FC236}">
                <a16:creationId xmlns:a16="http://schemas.microsoft.com/office/drawing/2014/main" id="{467D4A24-AC0E-DC6B-5093-B42E6F68D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84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815" y="3930669"/>
            <a:ext cx="1973353" cy="1368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124" y="422015"/>
            <a:ext cx="1971950" cy="1448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77" y="2242252"/>
            <a:ext cx="1749830" cy="11461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3747" y="1225850"/>
            <a:ext cx="2306448" cy="11933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977" y="476672"/>
            <a:ext cx="1749830" cy="12975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6124" y="2265669"/>
            <a:ext cx="2016044" cy="13082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9029" y="1642759"/>
            <a:ext cx="1753075" cy="13227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977" y="3903019"/>
            <a:ext cx="1786246" cy="12541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70038" y="2630266"/>
            <a:ext cx="2024505" cy="10270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5375" y="4077072"/>
            <a:ext cx="42867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The winner is the first to ring all the creatures they had left.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In France, they cay “lotto” rather than bingo.</a:t>
            </a:r>
          </a:p>
        </p:txBody>
      </p:sp>
      <p:pic>
        <p:nvPicPr>
          <p:cNvPr id="8" name="Picture 7" descr="image001">
            <a:extLst>
              <a:ext uri="{FF2B5EF4-FFF2-40B4-BE49-F238E27FC236}">
                <a16:creationId xmlns:a16="http://schemas.microsoft.com/office/drawing/2014/main" id="{8FCAF762-483E-8730-E687-08F334874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02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815" y="3930669"/>
            <a:ext cx="1973353" cy="1368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124" y="422015"/>
            <a:ext cx="1971950" cy="1448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77" y="2242252"/>
            <a:ext cx="1749830" cy="11461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9792" y="1218668"/>
            <a:ext cx="3019368" cy="1562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977" y="476672"/>
            <a:ext cx="1749830" cy="12975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6124" y="2265669"/>
            <a:ext cx="2016044" cy="13082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2938" y="5025109"/>
            <a:ext cx="1753075" cy="13227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977" y="3903019"/>
            <a:ext cx="1786246" cy="12541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9212" y="3149127"/>
            <a:ext cx="2972075" cy="1507783"/>
          </a:xfrm>
          <a:prstGeom prst="rect">
            <a:avLst/>
          </a:prstGeom>
        </p:spPr>
      </p:pic>
      <p:pic>
        <p:nvPicPr>
          <p:cNvPr id="2" name="Picture 1" descr="image001">
            <a:extLst>
              <a:ext uri="{FF2B5EF4-FFF2-40B4-BE49-F238E27FC236}">
                <a16:creationId xmlns:a16="http://schemas.microsoft.com/office/drawing/2014/main" id="{19472F27-78CF-3BC7-2540-4FA0FC67C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11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519" y="447180"/>
            <a:ext cx="2736304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Bingo Card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1225354"/>
            <a:ext cx="7357442" cy="4122426"/>
          </a:xfrm>
          <a:prstGeom prst="rect">
            <a:avLst/>
          </a:prstGeom>
        </p:spPr>
      </p:pic>
      <p:pic>
        <p:nvPicPr>
          <p:cNvPr id="1033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91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08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1450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0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6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59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2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91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08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1450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0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6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59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2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image001">
            <a:extLst>
              <a:ext uri="{FF2B5EF4-FFF2-40B4-BE49-F238E27FC236}">
                <a16:creationId xmlns:a16="http://schemas.microsoft.com/office/drawing/2014/main" id="{34753D16-1FCE-A7EF-6DA9-33B6060CC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41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519" y="447180"/>
            <a:ext cx="2736304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Bingo Card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22" y="1308010"/>
            <a:ext cx="7153167" cy="3993197"/>
          </a:xfrm>
          <a:prstGeom prst="rect">
            <a:avLst/>
          </a:prstGeom>
        </p:spPr>
      </p:pic>
      <p:pic>
        <p:nvPicPr>
          <p:cNvPr id="205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91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08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1450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0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6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59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2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91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08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1450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0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6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59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2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001">
            <a:extLst>
              <a:ext uri="{FF2B5EF4-FFF2-40B4-BE49-F238E27FC236}">
                <a16:creationId xmlns:a16="http://schemas.microsoft.com/office/drawing/2014/main" id="{9B418CE5-4B29-8DF7-ABF9-A69A2DBF0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96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861048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a crab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398763"/>
            <a:ext cx="3168352" cy="2224589"/>
          </a:xfrm>
          <a:prstGeom prst="rect">
            <a:avLst/>
          </a:prstGeom>
        </p:spPr>
      </p:pic>
      <p:pic>
        <p:nvPicPr>
          <p:cNvPr id="2" name="Picture 1" descr="image001">
            <a:extLst>
              <a:ext uri="{FF2B5EF4-FFF2-40B4-BE49-F238E27FC236}">
                <a16:creationId xmlns:a16="http://schemas.microsoft.com/office/drawing/2014/main" id="{F8103C63-AE10-88A3-D510-EB7AE6961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18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26" y="1308010"/>
            <a:ext cx="7091634" cy="402434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519" y="447180"/>
            <a:ext cx="2736304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Bingo Card 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307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91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08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1450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0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6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59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2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91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08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1450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0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6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59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91" y="110800"/>
            <a:ext cx="1422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image001">
            <a:extLst>
              <a:ext uri="{FF2B5EF4-FFF2-40B4-BE49-F238E27FC236}">
                <a16:creationId xmlns:a16="http://schemas.microsoft.com/office/drawing/2014/main" id="{21F78D86-0F22-8CBE-7568-D3C8C02A4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64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518" y="447180"/>
            <a:ext cx="4326793" cy="82014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4B004A"/>
                </a:solidFill>
              </a:rPr>
              <a:t>Regarder</a:t>
            </a:r>
            <a:r>
              <a:rPr lang="en-US" sz="3600" dirty="0">
                <a:solidFill>
                  <a:srgbClr val="4B004A"/>
                </a:solidFill>
              </a:rPr>
              <a:t> et </a:t>
            </a:r>
            <a:r>
              <a:rPr lang="en-US" sz="3600" dirty="0" err="1">
                <a:solidFill>
                  <a:srgbClr val="4B004A"/>
                </a:solidFill>
              </a:rPr>
              <a:t>écouter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869" y="1567543"/>
            <a:ext cx="5218782" cy="3744550"/>
          </a:xfrm>
          <a:prstGeom prst="rect">
            <a:avLst/>
          </a:prstGeom>
        </p:spPr>
      </p:pic>
      <p:pic>
        <p:nvPicPr>
          <p:cNvPr id="4098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91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08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1450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0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6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59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2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91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08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1450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0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6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59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2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001">
            <a:extLst>
              <a:ext uri="{FF2B5EF4-FFF2-40B4-BE49-F238E27FC236}">
                <a16:creationId xmlns:a16="http://schemas.microsoft.com/office/drawing/2014/main" id="{735CC9F4-4CE0-0C00-6723-EF770F826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2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861048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un </a:t>
            </a:r>
            <a:r>
              <a:rPr lang="en-GB" sz="2400" dirty="0" err="1">
                <a:latin typeface="Comic Sans MS" panose="030F0702030302020204" pitchFamily="66" charset="0"/>
              </a:rPr>
              <a:t>crabe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398763"/>
            <a:ext cx="3168352" cy="2224589"/>
          </a:xfrm>
          <a:prstGeom prst="rect">
            <a:avLst/>
          </a:prstGeom>
        </p:spPr>
      </p:pic>
      <p:pic>
        <p:nvPicPr>
          <p:cNvPr id="2" name="Picture 1" descr="image001">
            <a:extLst>
              <a:ext uri="{FF2B5EF4-FFF2-40B4-BE49-F238E27FC236}">
                <a16:creationId xmlns:a16="http://schemas.microsoft.com/office/drawing/2014/main" id="{ECC16E60-E4FA-FBB6-191D-BB9EE7E55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62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08339"/>
            <a:ext cx="2895340" cy="14980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55795" y="3481323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un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poisson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775" y="1623798"/>
            <a:ext cx="3067478" cy="2572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627" y="1623798"/>
            <a:ext cx="3029373" cy="2772162"/>
          </a:xfrm>
          <a:prstGeom prst="rect">
            <a:avLst/>
          </a:prstGeom>
        </p:spPr>
      </p:pic>
      <p:pic>
        <p:nvPicPr>
          <p:cNvPr id="9" name="Picture 8" descr="image001">
            <a:extLst>
              <a:ext uri="{FF2B5EF4-FFF2-40B4-BE49-F238E27FC236}">
                <a16:creationId xmlns:a16="http://schemas.microsoft.com/office/drawing/2014/main" id="{9C72A540-AF28-50FB-45AB-2DF2D2CB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24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B004A"/>
                </a:solidFill>
              </a:rPr>
              <a:t>Qu’est-ce que c’est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08339"/>
            <a:ext cx="2895340" cy="14980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55795" y="3481323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un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poisson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775" y="1623798"/>
            <a:ext cx="3067478" cy="2572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627" y="1623798"/>
            <a:ext cx="3029373" cy="27721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9552" y="3573016"/>
            <a:ext cx="2088232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602510" y="3929901"/>
            <a:ext cx="2088232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487586" y="3725416"/>
            <a:ext cx="2088232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image001">
            <a:extLst>
              <a:ext uri="{FF2B5EF4-FFF2-40B4-BE49-F238E27FC236}">
                <a16:creationId xmlns:a16="http://schemas.microsoft.com/office/drawing/2014/main" id="{83B8B1EB-047A-7ED1-D0DE-9886A8AC2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6" y="5306524"/>
            <a:ext cx="3184304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oT Powerpoint Template - church hou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oT Powerpoint Template" id="{BDAC9150-ADCA-4CA9-B813-88BAB4B65894}" vid="{5B43F5B5-0477-44C3-B66C-D9FA113AB9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d6c2bd-0858-44a8-b411-a2567c037726">
      <Terms xmlns="http://schemas.microsoft.com/office/infopath/2007/PartnerControls"/>
    </lcf76f155ced4ddcb4097134ff3c332f>
    <TaxCatchAll xmlns="3c89481a-3e59-4e0b-ab1b-db3c6bea12e3" xsi:nil="true"/>
    <_dlc_DocId xmlns="3c89481a-3e59-4e0b-ab1b-db3c6bea12e3">NWHNSEV764MK-41302979-2400965</_dlc_DocId>
    <_dlc_DocIdUrl xmlns="3c89481a-3e59-4e0b-ab1b-db3c6bea12e3">
      <Url>https://trurodiocese.sharepoint.com/sites/Documents/_layouts/15/DocIdRedir.aspx?ID=NWHNSEV764MK-41302979-2400965</Url>
      <Description>NWHNSEV764MK-41302979-2400965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D71D6A240EBD41B923971D7299FE9E" ma:contentTypeVersion="16" ma:contentTypeDescription="Create a new document." ma:contentTypeScope="" ma:versionID="92f972a371b335482231e542a6233817">
  <xsd:schema xmlns:xsd="http://www.w3.org/2001/XMLSchema" xmlns:xs="http://www.w3.org/2001/XMLSchema" xmlns:p="http://schemas.microsoft.com/office/2006/metadata/properties" xmlns:ns2="3c89481a-3e59-4e0b-ab1b-db3c6bea12e3" xmlns:ns3="fed6c2bd-0858-44a8-b411-a2567c037726" targetNamespace="http://schemas.microsoft.com/office/2006/metadata/properties" ma:root="true" ma:fieldsID="5dc0b8f6368e40d6ad5234c94d170468" ns2:_="" ns3:_="">
    <xsd:import namespace="3c89481a-3e59-4e0b-ab1b-db3c6bea12e3"/>
    <xsd:import namespace="fed6c2bd-0858-44a8-b411-a2567c0377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481a-3e59-4e0b-ab1b-db3c6bea12e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8a28c30f-0409-4da3-931c-57d183bc1915}" ma:internalName="TaxCatchAll" ma:showField="CatchAllData" ma:web="3c89481a-3e59-4e0b-ab1b-db3c6bea12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d6c2bd-0858-44a8-b411-a2567c0377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1df1368-43de-43ee-af93-40a0d98ae5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EE8361-9C26-4EEC-BD0A-24F42ACF02BD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3e53103-4a06-4172-a1fc-8f023a740ee1"/>
    <ds:schemaRef ds:uri="http://www.w3.org/XML/1998/namespace"/>
    <ds:schemaRef ds:uri="fed6c2bd-0858-44a8-b411-a2567c037726"/>
    <ds:schemaRef ds:uri="3c89481a-3e59-4e0b-ab1b-db3c6bea12e3"/>
  </ds:schemaRefs>
</ds:datastoreItem>
</file>

<file path=customXml/itemProps2.xml><?xml version="1.0" encoding="utf-8"?>
<ds:datastoreItem xmlns:ds="http://schemas.openxmlformats.org/officeDocument/2006/customXml" ds:itemID="{A1B321FB-8E15-44FC-A96B-8CF9D4F6305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4AB9DBB-9BB6-41BC-AA91-6057ED30596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81C3D57-1B84-4FE8-96CE-97775432A0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89481a-3e59-4e0b-ab1b-db3c6bea12e3"/>
    <ds:schemaRef ds:uri="fed6c2bd-0858-44a8-b411-a2567c0377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6623</TotalTime>
  <Words>547</Words>
  <Application>Microsoft Office PowerPoint</Application>
  <PresentationFormat>On-screen Show (4:3)</PresentationFormat>
  <Paragraphs>140</Paragraphs>
  <Slides>61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Comic Sans MS</vt:lpstr>
      <vt:lpstr>Trebuchet MS</vt:lpstr>
      <vt:lpstr>DoT Powerpoint Template - church house</vt:lpstr>
      <vt:lpstr>PowerPoint Presentation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Bingo Card 1</vt:lpstr>
      <vt:lpstr>Bingo Card 2</vt:lpstr>
      <vt:lpstr>Bingo Card 3</vt:lpstr>
      <vt:lpstr>Regarder et écouter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each £10 is spent</dc:title>
  <dc:creator>davidw</dc:creator>
  <cp:lastModifiedBy>Clare Green</cp:lastModifiedBy>
  <cp:revision>501</cp:revision>
  <cp:lastPrinted>2016-05-03T12:18:04Z</cp:lastPrinted>
  <dcterms:created xsi:type="dcterms:W3CDTF">2012-09-27T10:40:58Z</dcterms:created>
  <dcterms:modified xsi:type="dcterms:W3CDTF">2025-09-03T11:02:43Z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0x0101002ED71D6A240EBD41B923971D7299FE9E</vt:lpwstr>
  </property>
  <property fmtid="{D5CDD505-2E9C-101B-9397-08002B2CF9AE}" pid="3" name="MediaServiceImageTags">
    <vt:lpwstr/>
  </property>
  <property fmtid="{D5CDD505-2E9C-101B-9397-08002B2CF9AE}" pid="4" name="Order">
    <vt:r8>143193600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dlc_DocIdItemGuid">
    <vt:lpwstr>a071a0c7-6447-40a1-82cd-d5699aa08e91</vt:lpwstr>
  </property>
</Properties>
</file>