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28" r:id="rId5"/>
  </p:sldMasterIdLst>
  <p:notesMasterIdLst>
    <p:notesMasterId r:id="rId25"/>
  </p:notesMasterIdLst>
  <p:handoutMasterIdLst>
    <p:handoutMasterId r:id="rId26"/>
  </p:handoutMasterIdLst>
  <p:sldIdLst>
    <p:sldId id="438" r:id="rId6"/>
    <p:sldId id="443" r:id="rId7"/>
    <p:sldId id="437" r:id="rId8"/>
    <p:sldId id="442" r:id="rId9"/>
    <p:sldId id="444" r:id="rId10"/>
    <p:sldId id="445" r:id="rId11"/>
    <p:sldId id="446" r:id="rId12"/>
    <p:sldId id="447" r:id="rId13"/>
    <p:sldId id="448" r:id="rId14"/>
    <p:sldId id="459" r:id="rId15"/>
    <p:sldId id="449" r:id="rId16"/>
    <p:sldId id="450" r:id="rId17"/>
    <p:sldId id="454" r:id="rId18"/>
    <p:sldId id="455" r:id="rId19"/>
    <p:sldId id="453" r:id="rId20"/>
    <p:sldId id="452" r:id="rId21"/>
    <p:sldId id="451" r:id="rId22"/>
    <p:sldId id="457" r:id="rId23"/>
    <p:sldId id="458" r:id="rId24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3F86"/>
    <a:srgbClr val="EE3C5B"/>
    <a:srgbClr val="009900"/>
    <a:srgbClr val="328CCB"/>
    <a:srgbClr val="4B004A"/>
    <a:srgbClr val="C05892"/>
    <a:srgbClr val="8CC13E"/>
    <a:srgbClr val="F7AA15"/>
    <a:srgbClr val="00CC66"/>
    <a:srgbClr val="ECC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FC6B14-4C6A-457D-92A0-EB09DD073044}" v="28" dt="2025-08-28T14:44:51.0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71" autoAdjust="0"/>
    <p:restoredTop sz="88429" autoAdjust="0"/>
  </p:normalViewPr>
  <p:slideViewPr>
    <p:cSldViewPr>
      <p:cViewPr varScale="1">
        <p:scale>
          <a:sx n="61" d="100"/>
          <a:sy n="61" d="100"/>
        </p:scale>
        <p:origin x="151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4144" y="1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re Green" userId="14bd997e-9ae1-4552-a146-96fdaf1ecef7" providerId="ADAL" clId="{9DFC6B14-4C6A-457D-92A0-EB09DD073044}"/>
    <pc:docChg chg="undo custSel addSld delSld modSld sldOrd">
      <pc:chgData name="Clare Green" userId="14bd997e-9ae1-4552-a146-96fdaf1ecef7" providerId="ADAL" clId="{9DFC6B14-4C6A-457D-92A0-EB09DD073044}" dt="2025-08-28T14:44:51.096" v="2185"/>
      <pc:docMkLst>
        <pc:docMk/>
      </pc:docMkLst>
      <pc:sldChg chg="addSp delSp modSp mod">
        <pc:chgData name="Clare Green" userId="14bd997e-9ae1-4552-a146-96fdaf1ecef7" providerId="ADAL" clId="{9DFC6B14-4C6A-457D-92A0-EB09DD073044}" dt="2025-08-22T11:02:51.218" v="139" actId="1076"/>
        <pc:sldMkLst>
          <pc:docMk/>
          <pc:sldMk cId="1612190510" sldId="437"/>
        </pc:sldMkLst>
        <pc:spChg chg="mod">
          <ac:chgData name="Clare Green" userId="14bd997e-9ae1-4552-a146-96fdaf1ecef7" providerId="ADAL" clId="{9DFC6B14-4C6A-457D-92A0-EB09DD073044}" dt="2025-08-22T10:59:00.866" v="13" actId="20577"/>
          <ac:spMkLst>
            <pc:docMk/>
            <pc:sldMk cId="1612190510" sldId="437"/>
            <ac:spMk id="6" creationId="{933645DE-F034-C407-F55D-D3D75F4EE912}"/>
          </ac:spMkLst>
        </pc:spChg>
        <pc:spChg chg="mod">
          <ac:chgData name="Clare Green" userId="14bd997e-9ae1-4552-a146-96fdaf1ecef7" providerId="ADAL" clId="{9DFC6B14-4C6A-457D-92A0-EB09DD073044}" dt="2025-08-22T11:01:14.823" v="132" actId="122"/>
          <ac:spMkLst>
            <pc:docMk/>
            <pc:sldMk cId="1612190510" sldId="437"/>
            <ac:spMk id="11" creationId="{409AA3BD-1C88-2A4D-F9C7-97D1EF3A64D5}"/>
          </ac:spMkLst>
        </pc:spChg>
        <pc:picChg chg="add mod">
          <ac:chgData name="Clare Green" userId="14bd997e-9ae1-4552-a146-96fdaf1ecef7" providerId="ADAL" clId="{9DFC6B14-4C6A-457D-92A0-EB09DD073044}" dt="2025-08-22T11:02:51.218" v="139" actId="1076"/>
          <ac:picMkLst>
            <pc:docMk/>
            <pc:sldMk cId="1612190510" sldId="437"/>
            <ac:picMk id="1026" creationId="{BD6D4B2F-DD71-9423-7C8C-C171950D92F9}"/>
          </ac:picMkLst>
        </pc:picChg>
      </pc:sldChg>
      <pc:sldChg chg="del">
        <pc:chgData name="Clare Green" userId="14bd997e-9ae1-4552-a146-96fdaf1ecef7" providerId="ADAL" clId="{9DFC6B14-4C6A-457D-92A0-EB09DD073044}" dt="2025-08-22T11:02:56.431" v="140" actId="47"/>
        <pc:sldMkLst>
          <pc:docMk/>
          <pc:sldMk cId="3183057337" sldId="439"/>
        </pc:sldMkLst>
      </pc:sldChg>
      <pc:sldChg chg="del">
        <pc:chgData name="Clare Green" userId="14bd997e-9ae1-4552-a146-96fdaf1ecef7" providerId="ADAL" clId="{9DFC6B14-4C6A-457D-92A0-EB09DD073044}" dt="2025-08-22T11:02:57.834" v="141" actId="47"/>
        <pc:sldMkLst>
          <pc:docMk/>
          <pc:sldMk cId="642099454" sldId="440"/>
        </pc:sldMkLst>
      </pc:sldChg>
      <pc:sldChg chg="del">
        <pc:chgData name="Clare Green" userId="14bd997e-9ae1-4552-a146-96fdaf1ecef7" providerId="ADAL" clId="{9DFC6B14-4C6A-457D-92A0-EB09DD073044}" dt="2025-08-22T11:02:58.784" v="142" actId="47"/>
        <pc:sldMkLst>
          <pc:docMk/>
          <pc:sldMk cId="666105676" sldId="441"/>
        </pc:sldMkLst>
      </pc:sldChg>
      <pc:sldChg chg="addSp delSp modSp add del mod">
        <pc:chgData name="Clare Green" userId="14bd997e-9ae1-4552-a146-96fdaf1ecef7" providerId="ADAL" clId="{9DFC6B14-4C6A-457D-92A0-EB09DD073044}" dt="2025-08-27T12:15:08.071" v="1354" actId="20577"/>
        <pc:sldMkLst>
          <pc:docMk/>
          <pc:sldMk cId="1560221768" sldId="442"/>
        </pc:sldMkLst>
        <pc:spChg chg="mod">
          <ac:chgData name="Clare Green" userId="14bd997e-9ae1-4552-a146-96fdaf1ecef7" providerId="ADAL" clId="{9DFC6B14-4C6A-457D-92A0-EB09DD073044}" dt="2025-08-27T12:15:08.071" v="1354" actId="20577"/>
          <ac:spMkLst>
            <pc:docMk/>
            <pc:sldMk cId="1560221768" sldId="442"/>
            <ac:spMk id="6" creationId="{9F26FE01-2932-B013-CBFC-60ED199CBD08}"/>
          </ac:spMkLst>
        </pc:spChg>
        <pc:spChg chg="mod">
          <ac:chgData name="Clare Green" userId="14bd997e-9ae1-4552-a146-96fdaf1ecef7" providerId="ADAL" clId="{9DFC6B14-4C6A-457D-92A0-EB09DD073044}" dt="2025-08-22T11:18:01.505" v="382" actId="20577"/>
          <ac:spMkLst>
            <pc:docMk/>
            <pc:sldMk cId="1560221768" sldId="442"/>
            <ac:spMk id="11" creationId="{678715D1-338D-7581-C04C-0565FBCD767B}"/>
          </ac:spMkLst>
        </pc:spChg>
        <pc:picChg chg="add mod">
          <ac:chgData name="Clare Green" userId="14bd997e-9ae1-4552-a146-96fdaf1ecef7" providerId="ADAL" clId="{9DFC6B14-4C6A-457D-92A0-EB09DD073044}" dt="2025-08-22T11:09:31.034" v="271" actId="1076"/>
          <ac:picMkLst>
            <pc:docMk/>
            <pc:sldMk cId="1560221768" sldId="442"/>
            <ac:picMk id="8" creationId="{A8EAB5F0-52E7-5F03-10A1-3910F7946945}"/>
          </ac:picMkLst>
        </pc:picChg>
      </pc:sldChg>
      <pc:sldChg chg="modSp add mod ord">
        <pc:chgData name="Clare Green" userId="14bd997e-9ae1-4552-a146-96fdaf1ecef7" providerId="ADAL" clId="{9DFC6B14-4C6A-457D-92A0-EB09DD073044}" dt="2025-08-27T12:48:57.117" v="2182"/>
        <pc:sldMkLst>
          <pc:docMk/>
          <pc:sldMk cId="1352394015" sldId="443"/>
        </pc:sldMkLst>
        <pc:spChg chg="mod">
          <ac:chgData name="Clare Green" userId="14bd997e-9ae1-4552-a146-96fdaf1ecef7" providerId="ADAL" clId="{9DFC6B14-4C6A-457D-92A0-EB09DD073044}" dt="2025-08-27T12:14:46.097" v="1350" actId="20577"/>
          <ac:spMkLst>
            <pc:docMk/>
            <pc:sldMk cId="1352394015" sldId="443"/>
            <ac:spMk id="6" creationId="{0DDA0C0E-9110-293F-E10A-5817FFAFAF78}"/>
          </ac:spMkLst>
        </pc:spChg>
        <pc:spChg chg="mod">
          <ac:chgData name="Clare Green" userId="14bd997e-9ae1-4552-a146-96fdaf1ecef7" providerId="ADAL" clId="{9DFC6B14-4C6A-457D-92A0-EB09DD073044}" dt="2025-08-22T11:03:26.105" v="177" actId="20577"/>
          <ac:spMkLst>
            <pc:docMk/>
            <pc:sldMk cId="1352394015" sldId="443"/>
            <ac:spMk id="11" creationId="{94A9EDED-C0E5-1EB4-05DD-F6744EB46821}"/>
          </ac:spMkLst>
        </pc:spChg>
      </pc:sldChg>
      <pc:sldChg chg="addSp delSp modSp add mod">
        <pc:chgData name="Clare Green" userId="14bd997e-9ae1-4552-a146-96fdaf1ecef7" providerId="ADAL" clId="{9DFC6B14-4C6A-457D-92A0-EB09DD073044}" dt="2025-08-27T12:14:58.431" v="1352" actId="20577"/>
        <pc:sldMkLst>
          <pc:docMk/>
          <pc:sldMk cId="2094731464" sldId="444"/>
        </pc:sldMkLst>
        <pc:spChg chg="mod">
          <ac:chgData name="Clare Green" userId="14bd997e-9ae1-4552-a146-96fdaf1ecef7" providerId="ADAL" clId="{9DFC6B14-4C6A-457D-92A0-EB09DD073044}" dt="2025-08-27T12:14:58.431" v="1352" actId="20577"/>
          <ac:spMkLst>
            <pc:docMk/>
            <pc:sldMk cId="2094731464" sldId="444"/>
            <ac:spMk id="6" creationId="{5A3AB4F1-0327-6803-79FB-9F40C6C09857}"/>
          </ac:spMkLst>
        </pc:spChg>
        <pc:spChg chg="mod">
          <ac:chgData name="Clare Green" userId="14bd997e-9ae1-4552-a146-96fdaf1ecef7" providerId="ADAL" clId="{9DFC6B14-4C6A-457D-92A0-EB09DD073044}" dt="2025-08-22T11:17:58.350" v="381" actId="20577"/>
          <ac:spMkLst>
            <pc:docMk/>
            <pc:sldMk cId="2094731464" sldId="444"/>
            <ac:spMk id="11" creationId="{820E61B1-1AAE-EAC9-7D52-AFBD614452A2}"/>
          </ac:spMkLst>
        </pc:spChg>
        <pc:picChg chg="add mod">
          <ac:chgData name="Clare Green" userId="14bd997e-9ae1-4552-a146-96fdaf1ecef7" providerId="ADAL" clId="{9DFC6B14-4C6A-457D-92A0-EB09DD073044}" dt="2025-08-22T11:09:37.137" v="272" actId="1076"/>
          <ac:picMkLst>
            <pc:docMk/>
            <pc:sldMk cId="2094731464" sldId="444"/>
            <ac:picMk id="8" creationId="{8362227D-2EB1-BC75-57C3-F793FAAB2EC3}"/>
          </ac:picMkLst>
        </pc:picChg>
      </pc:sldChg>
      <pc:sldChg chg="addSp delSp modSp add mod">
        <pc:chgData name="Clare Green" userId="14bd997e-9ae1-4552-a146-96fdaf1ecef7" providerId="ADAL" clId="{9DFC6B14-4C6A-457D-92A0-EB09DD073044}" dt="2025-08-27T12:15:21.265" v="1356" actId="20577"/>
        <pc:sldMkLst>
          <pc:docMk/>
          <pc:sldMk cId="629442202" sldId="445"/>
        </pc:sldMkLst>
        <pc:spChg chg="mod">
          <ac:chgData name="Clare Green" userId="14bd997e-9ae1-4552-a146-96fdaf1ecef7" providerId="ADAL" clId="{9DFC6B14-4C6A-457D-92A0-EB09DD073044}" dt="2025-08-27T12:15:21.265" v="1356" actId="20577"/>
          <ac:spMkLst>
            <pc:docMk/>
            <pc:sldMk cId="629442202" sldId="445"/>
            <ac:spMk id="6" creationId="{5695A694-30D8-CCDA-20AE-C64304BF8888}"/>
          </ac:spMkLst>
        </pc:spChg>
        <pc:spChg chg="mod">
          <ac:chgData name="Clare Green" userId="14bd997e-9ae1-4552-a146-96fdaf1ecef7" providerId="ADAL" clId="{9DFC6B14-4C6A-457D-92A0-EB09DD073044}" dt="2025-08-22T11:10:59.384" v="299"/>
          <ac:spMkLst>
            <pc:docMk/>
            <pc:sldMk cId="629442202" sldId="445"/>
            <ac:spMk id="11" creationId="{8DF9B2BF-48C6-63C7-6334-277B44830A7C}"/>
          </ac:spMkLst>
        </pc:spChg>
        <pc:picChg chg="add mod">
          <ac:chgData name="Clare Green" userId="14bd997e-9ae1-4552-a146-96fdaf1ecef7" providerId="ADAL" clId="{9DFC6B14-4C6A-457D-92A0-EB09DD073044}" dt="2025-08-22T11:13:34.608" v="305" actId="1076"/>
          <ac:picMkLst>
            <pc:docMk/>
            <pc:sldMk cId="629442202" sldId="445"/>
            <ac:picMk id="3" creationId="{4BD14FED-C6B1-9E9F-FEB6-3A78AC806BB1}"/>
          </ac:picMkLst>
        </pc:picChg>
      </pc:sldChg>
      <pc:sldChg chg="addSp delSp modSp add mod">
        <pc:chgData name="Clare Green" userId="14bd997e-9ae1-4552-a146-96fdaf1ecef7" providerId="ADAL" clId="{9DFC6B14-4C6A-457D-92A0-EB09DD073044}" dt="2025-08-27T12:15:28.719" v="1358" actId="20577"/>
        <pc:sldMkLst>
          <pc:docMk/>
          <pc:sldMk cId="4028417036" sldId="446"/>
        </pc:sldMkLst>
        <pc:spChg chg="mod">
          <ac:chgData name="Clare Green" userId="14bd997e-9ae1-4552-a146-96fdaf1ecef7" providerId="ADAL" clId="{9DFC6B14-4C6A-457D-92A0-EB09DD073044}" dt="2025-08-27T12:15:28.719" v="1358" actId="20577"/>
          <ac:spMkLst>
            <pc:docMk/>
            <pc:sldMk cId="4028417036" sldId="446"/>
            <ac:spMk id="6" creationId="{C62C3DF9-4984-0DBB-D3E8-4222EF98CE87}"/>
          </ac:spMkLst>
        </pc:spChg>
        <pc:spChg chg="mod">
          <ac:chgData name="Clare Green" userId="14bd997e-9ae1-4552-a146-96fdaf1ecef7" providerId="ADAL" clId="{9DFC6B14-4C6A-457D-92A0-EB09DD073044}" dt="2025-08-22T11:17:52.742" v="380" actId="20577"/>
          <ac:spMkLst>
            <pc:docMk/>
            <pc:sldMk cId="4028417036" sldId="446"/>
            <ac:spMk id="11" creationId="{0A93892A-1FA7-50ED-6234-57779F52F2AA}"/>
          </ac:spMkLst>
        </pc:spChg>
        <pc:picChg chg="add mod">
          <ac:chgData name="Clare Green" userId="14bd997e-9ae1-4552-a146-96fdaf1ecef7" providerId="ADAL" clId="{9DFC6B14-4C6A-457D-92A0-EB09DD073044}" dt="2025-08-22T11:15:33.418" v="327" actId="1076"/>
          <ac:picMkLst>
            <pc:docMk/>
            <pc:sldMk cId="4028417036" sldId="446"/>
            <ac:picMk id="4" creationId="{8594E8EF-55AA-2E3C-CEE5-6BC956F167C9}"/>
          </ac:picMkLst>
        </pc:picChg>
      </pc:sldChg>
      <pc:sldChg chg="addSp delSp modSp add mod">
        <pc:chgData name="Clare Green" userId="14bd997e-9ae1-4552-a146-96fdaf1ecef7" providerId="ADAL" clId="{9DFC6B14-4C6A-457D-92A0-EB09DD073044}" dt="2025-08-27T12:15:36.521" v="1360" actId="20577"/>
        <pc:sldMkLst>
          <pc:docMk/>
          <pc:sldMk cId="3479098289" sldId="447"/>
        </pc:sldMkLst>
        <pc:spChg chg="mod">
          <ac:chgData name="Clare Green" userId="14bd997e-9ae1-4552-a146-96fdaf1ecef7" providerId="ADAL" clId="{9DFC6B14-4C6A-457D-92A0-EB09DD073044}" dt="2025-08-27T12:15:36.521" v="1360" actId="20577"/>
          <ac:spMkLst>
            <pc:docMk/>
            <pc:sldMk cId="3479098289" sldId="447"/>
            <ac:spMk id="6" creationId="{379DCA70-00FD-3E2C-7278-B22E9D442BBC}"/>
          </ac:spMkLst>
        </pc:spChg>
        <pc:spChg chg="mod">
          <ac:chgData name="Clare Green" userId="14bd997e-9ae1-4552-a146-96fdaf1ecef7" providerId="ADAL" clId="{9DFC6B14-4C6A-457D-92A0-EB09DD073044}" dt="2025-08-26T10:52:56.555" v="1337" actId="20577"/>
          <ac:spMkLst>
            <pc:docMk/>
            <pc:sldMk cId="3479098289" sldId="447"/>
            <ac:spMk id="11" creationId="{48B9E39E-888E-3B8C-1D1B-3B6C8DC23706}"/>
          </ac:spMkLst>
        </pc:spChg>
        <pc:picChg chg="add mod">
          <ac:chgData name="Clare Green" userId="14bd997e-9ae1-4552-a146-96fdaf1ecef7" providerId="ADAL" clId="{9DFC6B14-4C6A-457D-92A0-EB09DD073044}" dt="2025-08-22T11:17:25.941" v="378" actId="1076"/>
          <ac:picMkLst>
            <pc:docMk/>
            <pc:sldMk cId="3479098289" sldId="447"/>
            <ac:picMk id="3" creationId="{45642DDB-55BB-4E93-170C-8F31B04AD247}"/>
          </ac:picMkLst>
        </pc:picChg>
      </pc:sldChg>
      <pc:sldChg chg="new del">
        <pc:chgData name="Clare Green" userId="14bd997e-9ae1-4552-a146-96fdaf1ecef7" providerId="ADAL" clId="{9DFC6B14-4C6A-457D-92A0-EB09DD073044}" dt="2025-08-22T11:18:38.646" v="384" actId="680"/>
        <pc:sldMkLst>
          <pc:docMk/>
          <pc:sldMk cId="1340930950" sldId="448"/>
        </pc:sldMkLst>
      </pc:sldChg>
      <pc:sldChg chg="addSp delSp modSp add mod">
        <pc:chgData name="Clare Green" userId="14bd997e-9ae1-4552-a146-96fdaf1ecef7" providerId="ADAL" clId="{9DFC6B14-4C6A-457D-92A0-EB09DD073044}" dt="2025-08-26T10:53:50.784" v="1348" actId="1076"/>
        <pc:sldMkLst>
          <pc:docMk/>
          <pc:sldMk cId="2274544079" sldId="448"/>
        </pc:sldMkLst>
        <pc:spChg chg="mod">
          <ac:chgData name="Clare Green" userId="14bd997e-9ae1-4552-a146-96fdaf1ecef7" providerId="ADAL" clId="{9DFC6B14-4C6A-457D-92A0-EB09DD073044}" dt="2025-08-22T11:19:05.007" v="402" actId="20577"/>
          <ac:spMkLst>
            <pc:docMk/>
            <pc:sldMk cId="2274544079" sldId="448"/>
            <ac:spMk id="6" creationId="{DD16DCBF-F285-9505-9C8E-37BA8C20493C}"/>
          </ac:spMkLst>
        </pc:spChg>
        <pc:spChg chg="mod">
          <ac:chgData name="Clare Green" userId="14bd997e-9ae1-4552-a146-96fdaf1ecef7" providerId="ADAL" clId="{9DFC6B14-4C6A-457D-92A0-EB09DD073044}" dt="2025-08-26T10:53:50.784" v="1348" actId="1076"/>
          <ac:spMkLst>
            <pc:docMk/>
            <pc:sldMk cId="2274544079" sldId="448"/>
            <ac:spMk id="11" creationId="{ACF7902E-18BD-8C04-A41E-A8CEAE1D1468}"/>
          </ac:spMkLst>
        </pc:spChg>
        <pc:picChg chg="add mod">
          <ac:chgData name="Clare Green" userId="14bd997e-9ae1-4552-a146-96fdaf1ecef7" providerId="ADAL" clId="{9DFC6B14-4C6A-457D-92A0-EB09DD073044}" dt="2025-08-22T11:30:24.552" v="1001" actId="1076"/>
          <ac:picMkLst>
            <pc:docMk/>
            <pc:sldMk cId="2274544079" sldId="448"/>
            <ac:picMk id="8" creationId="{D9FB5E12-389D-0685-2226-0608594595BE}"/>
          </ac:picMkLst>
        </pc:picChg>
      </pc:sldChg>
      <pc:sldChg chg="new del">
        <pc:chgData name="Clare Green" userId="14bd997e-9ae1-4552-a146-96fdaf1ecef7" providerId="ADAL" clId="{9DFC6B14-4C6A-457D-92A0-EB09DD073044}" dt="2025-08-22T11:18:44.188" v="386" actId="680"/>
        <pc:sldMkLst>
          <pc:docMk/>
          <pc:sldMk cId="2395768508" sldId="448"/>
        </pc:sldMkLst>
      </pc:sldChg>
      <pc:sldChg chg="addSp modSp add mod">
        <pc:chgData name="Clare Green" userId="14bd997e-9ae1-4552-a146-96fdaf1ecef7" providerId="ADAL" clId="{9DFC6B14-4C6A-457D-92A0-EB09DD073044}" dt="2025-08-27T12:34:13.802" v="2180" actId="1076"/>
        <pc:sldMkLst>
          <pc:docMk/>
          <pc:sldMk cId="3904959669" sldId="449"/>
        </pc:sldMkLst>
        <pc:spChg chg="mod">
          <ac:chgData name="Clare Green" userId="14bd997e-9ae1-4552-a146-96fdaf1ecef7" providerId="ADAL" clId="{9DFC6B14-4C6A-457D-92A0-EB09DD073044}" dt="2025-08-22T12:12:48.452" v="1039" actId="20577"/>
          <ac:spMkLst>
            <pc:docMk/>
            <pc:sldMk cId="3904959669" sldId="449"/>
            <ac:spMk id="6" creationId="{D5495C12-DCFE-12F4-EBB2-85EF52878C8C}"/>
          </ac:spMkLst>
        </pc:spChg>
        <pc:spChg chg="mod">
          <ac:chgData name="Clare Green" userId="14bd997e-9ae1-4552-a146-96fdaf1ecef7" providerId="ADAL" clId="{9DFC6B14-4C6A-457D-92A0-EB09DD073044}" dt="2025-08-27T12:33:59.468" v="2177" actId="207"/>
          <ac:spMkLst>
            <pc:docMk/>
            <pc:sldMk cId="3904959669" sldId="449"/>
            <ac:spMk id="11" creationId="{F94DF7FC-9332-DAAB-DB1D-7D1125659706}"/>
          </ac:spMkLst>
        </pc:spChg>
        <pc:picChg chg="add mod">
          <ac:chgData name="Clare Green" userId="14bd997e-9ae1-4552-a146-96fdaf1ecef7" providerId="ADAL" clId="{9DFC6B14-4C6A-457D-92A0-EB09DD073044}" dt="2025-08-27T12:34:07.217" v="2178" actId="1076"/>
          <ac:picMkLst>
            <pc:docMk/>
            <pc:sldMk cId="3904959669" sldId="449"/>
            <ac:picMk id="3" creationId="{20F991B0-7F38-EA86-73F9-B613E214B831}"/>
          </ac:picMkLst>
        </pc:picChg>
        <pc:picChg chg="add mod">
          <ac:chgData name="Clare Green" userId="14bd997e-9ae1-4552-a146-96fdaf1ecef7" providerId="ADAL" clId="{9DFC6B14-4C6A-457D-92A0-EB09DD073044}" dt="2025-08-27T12:34:10.490" v="2179" actId="1076"/>
          <ac:picMkLst>
            <pc:docMk/>
            <pc:sldMk cId="3904959669" sldId="449"/>
            <ac:picMk id="4" creationId="{C053B929-40E3-A9F4-6A23-A221CC035101}"/>
          </ac:picMkLst>
        </pc:picChg>
        <pc:picChg chg="add mod">
          <ac:chgData name="Clare Green" userId="14bd997e-9ae1-4552-a146-96fdaf1ecef7" providerId="ADAL" clId="{9DFC6B14-4C6A-457D-92A0-EB09DD073044}" dt="2025-08-27T12:34:13.802" v="2180" actId="1076"/>
          <ac:picMkLst>
            <pc:docMk/>
            <pc:sldMk cId="3904959669" sldId="449"/>
            <ac:picMk id="9" creationId="{F5C40560-DF4F-B44D-2C53-435449E2DD82}"/>
          </ac:picMkLst>
        </pc:picChg>
        <pc:picChg chg="add mod">
          <ac:chgData name="Clare Green" userId="14bd997e-9ae1-4552-a146-96fdaf1ecef7" providerId="ADAL" clId="{9DFC6B14-4C6A-457D-92A0-EB09DD073044}" dt="2025-08-22T12:16:10.870" v="1202" actId="1076"/>
          <ac:picMkLst>
            <pc:docMk/>
            <pc:sldMk cId="3904959669" sldId="449"/>
            <ac:picMk id="10" creationId="{2C286E75-EC2B-D413-E601-C6D7BEE3AA3C}"/>
          </ac:picMkLst>
        </pc:picChg>
        <pc:picChg chg="add mod">
          <ac:chgData name="Clare Green" userId="14bd997e-9ae1-4552-a146-96fdaf1ecef7" providerId="ADAL" clId="{9DFC6B14-4C6A-457D-92A0-EB09DD073044}" dt="2025-08-22T12:16:25.502" v="1204" actId="1076"/>
          <ac:picMkLst>
            <pc:docMk/>
            <pc:sldMk cId="3904959669" sldId="449"/>
            <ac:picMk id="12" creationId="{402D2053-B00C-562A-C304-35775930716C}"/>
          </ac:picMkLst>
        </pc:picChg>
      </pc:sldChg>
      <pc:sldChg chg="addSp delSp modSp add mod">
        <pc:chgData name="Clare Green" userId="14bd997e-9ae1-4552-a146-96fdaf1ecef7" providerId="ADAL" clId="{9DFC6B14-4C6A-457D-92A0-EB09DD073044}" dt="2025-08-22T12:26:18.556" v="1305" actId="208"/>
        <pc:sldMkLst>
          <pc:docMk/>
          <pc:sldMk cId="1848741361" sldId="450"/>
        </pc:sldMkLst>
        <pc:spChg chg="mod">
          <ac:chgData name="Clare Green" userId="14bd997e-9ae1-4552-a146-96fdaf1ecef7" providerId="ADAL" clId="{9DFC6B14-4C6A-457D-92A0-EB09DD073044}" dt="2025-08-22T12:16:51.141" v="1233" actId="20577"/>
          <ac:spMkLst>
            <pc:docMk/>
            <pc:sldMk cId="1848741361" sldId="450"/>
            <ac:spMk id="11" creationId="{C6723E3C-2B65-ABCF-8A7B-942515C24E46}"/>
          </ac:spMkLst>
        </pc:spChg>
        <pc:spChg chg="add mod">
          <ac:chgData name="Clare Green" userId="14bd997e-9ae1-4552-a146-96fdaf1ecef7" providerId="ADAL" clId="{9DFC6B14-4C6A-457D-92A0-EB09DD073044}" dt="2025-08-22T12:25:19.216" v="1295" actId="208"/>
          <ac:spMkLst>
            <pc:docMk/>
            <pc:sldMk cId="1848741361" sldId="450"/>
            <ac:spMk id="23" creationId="{B0044ECF-C7CD-49A9-F924-9356B259C069}"/>
          </ac:spMkLst>
        </pc:spChg>
        <pc:spChg chg="add mod">
          <ac:chgData name="Clare Green" userId="14bd997e-9ae1-4552-a146-96fdaf1ecef7" providerId="ADAL" clId="{9DFC6B14-4C6A-457D-92A0-EB09DD073044}" dt="2025-08-22T12:24:40.313" v="1288" actId="14100"/>
          <ac:spMkLst>
            <pc:docMk/>
            <pc:sldMk cId="1848741361" sldId="450"/>
            <ac:spMk id="24" creationId="{A3103DB5-8381-CF40-5565-E47AA7467671}"/>
          </ac:spMkLst>
        </pc:spChg>
        <pc:spChg chg="add mod">
          <ac:chgData name="Clare Green" userId="14bd997e-9ae1-4552-a146-96fdaf1ecef7" providerId="ADAL" clId="{9DFC6B14-4C6A-457D-92A0-EB09DD073044}" dt="2025-08-22T12:25:29.836" v="1297" actId="208"/>
          <ac:spMkLst>
            <pc:docMk/>
            <pc:sldMk cId="1848741361" sldId="450"/>
            <ac:spMk id="25" creationId="{EAD2426B-6571-E46F-A6E7-5774B95C6C2E}"/>
          </ac:spMkLst>
        </pc:spChg>
        <pc:spChg chg="add mod">
          <ac:chgData name="Clare Green" userId="14bd997e-9ae1-4552-a146-96fdaf1ecef7" providerId="ADAL" clId="{9DFC6B14-4C6A-457D-92A0-EB09DD073044}" dt="2025-08-22T12:25:58.261" v="1301" actId="208"/>
          <ac:spMkLst>
            <pc:docMk/>
            <pc:sldMk cId="1848741361" sldId="450"/>
            <ac:spMk id="26" creationId="{454A6F21-AA6C-4BA8-062C-26739F6EF8E3}"/>
          </ac:spMkLst>
        </pc:spChg>
        <pc:spChg chg="add mod">
          <ac:chgData name="Clare Green" userId="14bd997e-9ae1-4552-a146-96fdaf1ecef7" providerId="ADAL" clId="{9DFC6B14-4C6A-457D-92A0-EB09DD073044}" dt="2025-08-22T12:26:18.556" v="1305" actId="208"/>
          <ac:spMkLst>
            <pc:docMk/>
            <pc:sldMk cId="1848741361" sldId="450"/>
            <ac:spMk id="27" creationId="{88C8A578-D012-0DCE-51A4-921DE9AF4E62}"/>
          </ac:spMkLst>
        </pc:spChg>
        <pc:picChg chg="mod">
          <ac:chgData name="Clare Green" userId="14bd997e-9ae1-4552-a146-96fdaf1ecef7" providerId="ADAL" clId="{9DFC6B14-4C6A-457D-92A0-EB09DD073044}" dt="2025-08-22T12:17:36.786" v="1250" actId="14100"/>
          <ac:picMkLst>
            <pc:docMk/>
            <pc:sldMk cId="1848741361" sldId="450"/>
            <ac:picMk id="3" creationId="{AECEFB2B-1631-F68C-4BEB-AA03DE85E43D}"/>
          </ac:picMkLst>
        </pc:picChg>
        <pc:picChg chg="mod">
          <ac:chgData name="Clare Green" userId="14bd997e-9ae1-4552-a146-96fdaf1ecef7" providerId="ADAL" clId="{9DFC6B14-4C6A-457D-92A0-EB09DD073044}" dt="2025-08-22T12:17:55.496" v="1261" actId="1076"/>
          <ac:picMkLst>
            <pc:docMk/>
            <pc:sldMk cId="1848741361" sldId="450"/>
            <ac:picMk id="4" creationId="{62A14F50-04E1-D3E5-70E3-832705C38EA7}"/>
          </ac:picMkLst>
        </pc:picChg>
        <pc:picChg chg="mod">
          <ac:chgData name="Clare Green" userId="14bd997e-9ae1-4552-a146-96fdaf1ecef7" providerId="ADAL" clId="{9DFC6B14-4C6A-457D-92A0-EB09DD073044}" dt="2025-08-22T12:17:52.590" v="1260" actId="1076"/>
          <ac:picMkLst>
            <pc:docMk/>
            <pc:sldMk cId="1848741361" sldId="450"/>
            <ac:picMk id="9" creationId="{3629F849-9878-4672-39AB-69EDD7172029}"/>
          </ac:picMkLst>
        </pc:picChg>
        <pc:picChg chg="mod">
          <ac:chgData name="Clare Green" userId="14bd997e-9ae1-4552-a146-96fdaf1ecef7" providerId="ADAL" clId="{9DFC6B14-4C6A-457D-92A0-EB09DD073044}" dt="2025-08-22T12:17:51.186" v="1259" actId="1076"/>
          <ac:picMkLst>
            <pc:docMk/>
            <pc:sldMk cId="1848741361" sldId="450"/>
            <ac:picMk id="10" creationId="{13B2326C-6F17-B33A-2036-1A164795F529}"/>
          </ac:picMkLst>
        </pc:picChg>
        <pc:picChg chg="mod">
          <ac:chgData name="Clare Green" userId="14bd997e-9ae1-4552-a146-96fdaf1ecef7" providerId="ADAL" clId="{9DFC6B14-4C6A-457D-92A0-EB09DD073044}" dt="2025-08-22T12:17:49.604" v="1258" actId="1076"/>
          <ac:picMkLst>
            <pc:docMk/>
            <pc:sldMk cId="1848741361" sldId="450"/>
            <ac:picMk id="12" creationId="{F4645802-3634-306D-2B0A-D10AF5B03BC0}"/>
          </ac:picMkLst>
        </pc:picChg>
        <pc:picChg chg="add mod">
          <ac:chgData name="Clare Green" userId="14bd997e-9ae1-4552-a146-96fdaf1ecef7" providerId="ADAL" clId="{9DFC6B14-4C6A-457D-92A0-EB09DD073044}" dt="2025-08-22T12:23:14.492" v="1280" actId="1076"/>
          <ac:picMkLst>
            <pc:docMk/>
            <pc:sldMk cId="1848741361" sldId="450"/>
            <ac:picMk id="14" creationId="{C9F40CDD-CCAB-A7EF-2F1A-66CD1E049D3C}"/>
          </ac:picMkLst>
        </pc:picChg>
        <pc:picChg chg="add mod">
          <ac:chgData name="Clare Green" userId="14bd997e-9ae1-4552-a146-96fdaf1ecef7" providerId="ADAL" clId="{9DFC6B14-4C6A-457D-92A0-EB09DD073044}" dt="2025-08-22T12:19:59.166" v="1270" actId="1076"/>
          <ac:picMkLst>
            <pc:docMk/>
            <pc:sldMk cId="1848741361" sldId="450"/>
            <ac:picMk id="16" creationId="{6D6EE0C3-E7BC-7172-245F-BDF6C8DBD5C4}"/>
          </ac:picMkLst>
        </pc:picChg>
        <pc:picChg chg="add mod">
          <ac:chgData name="Clare Green" userId="14bd997e-9ae1-4552-a146-96fdaf1ecef7" providerId="ADAL" clId="{9DFC6B14-4C6A-457D-92A0-EB09DD073044}" dt="2025-08-22T12:23:11.251" v="1279" actId="1076"/>
          <ac:picMkLst>
            <pc:docMk/>
            <pc:sldMk cId="1848741361" sldId="450"/>
            <ac:picMk id="18" creationId="{5B835B32-34C4-FAFC-46D0-47087B42930C}"/>
          </ac:picMkLst>
        </pc:picChg>
        <pc:picChg chg="add mod">
          <ac:chgData name="Clare Green" userId="14bd997e-9ae1-4552-a146-96fdaf1ecef7" providerId="ADAL" clId="{9DFC6B14-4C6A-457D-92A0-EB09DD073044}" dt="2025-08-22T12:21:26.042" v="1274" actId="1076"/>
          <ac:picMkLst>
            <pc:docMk/>
            <pc:sldMk cId="1848741361" sldId="450"/>
            <ac:picMk id="20" creationId="{3FD0D4C3-83E3-DC0D-3B33-05580DDD696C}"/>
          </ac:picMkLst>
        </pc:picChg>
        <pc:picChg chg="add mod">
          <ac:chgData name="Clare Green" userId="14bd997e-9ae1-4552-a146-96fdaf1ecef7" providerId="ADAL" clId="{9DFC6B14-4C6A-457D-92A0-EB09DD073044}" dt="2025-08-22T12:23:06.755" v="1278" actId="1076"/>
          <ac:picMkLst>
            <pc:docMk/>
            <pc:sldMk cId="1848741361" sldId="450"/>
            <ac:picMk id="22" creationId="{2732475D-50D0-9A66-8D0C-A36F4851CE13}"/>
          </ac:picMkLst>
        </pc:picChg>
      </pc:sldChg>
      <pc:sldChg chg="addSp modSp add mod ord">
        <pc:chgData name="Clare Green" userId="14bd997e-9ae1-4552-a146-96fdaf1ecef7" providerId="ADAL" clId="{9DFC6B14-4C6A-457D-92A0-EB09DD073044}" dt="2025-08-22T12:29:26.259" v="1332"/>
        <pc:sldMkLst>
          <pc:docMk/>
          <pc:sldMk cId="1635296701" sldId="451"/>
        </pc:sldMkLst>
        <pc:cxnChg chg="add mod">
          <ac:chgData name="Clare Green" userId="14bd997e-9ae1-4552-a146-96fdaf1ecef7" providerId="ADAL" clId="{9DFC6B14-4C6A-457D-92A0-EB09DD073044}" dt="2025-08-22T12:26:59.537" v="1308" actId="13822"/>
          <ac:cxnSpMkLst>
            <pc:docMk/>
            <pc:sldMk cId="1635296701" sldId="451"/>
            <ac:cxnSpMk id="13" creationId="{EE704A0E-DCF9-DE43-FE4C-5B143AE0CCD7}"/>
          </ac:cxnSpMkLst>
        </pc:cxnChg>
        <pc:cxnChg chg="add mod">
          <ac:chgData name="Clare Green" userId="14bd997e-9ae1-4552-a146-96fdaf1ecef7" providerId="ADAL" clId="{9DFC6B14-4C6A-457D-92A0-EB09DD073044}" dt="2025-08-22T12:27:23.412" v="1310" actId="13822"/>
          <ac:cxnSpMkLst>
            <pc:docMk/>
            <pc:sldMk cId="1635296701" sldId="451"/>
            <ac:cxnSpMk id="17" creationId="{ABDB92C8-8514-80E3-5277-510A5DE85549}"/>
          </ac:cxnSpMkLst>
        </pc:cxnChg>
        <pc:cxnChg chg="add mod">
          <ac:chgData name="Clare Green" userId="14bd997e-9ae1-4552-a146-96fdaf1ecef7" providerId="ADAL" clId="{9DFC6B14-4C6A-457D-92A0-EB09DD073044}" dt="2025-08-22T12:27:46.828" v="1312" actId="13822"/>
          <ac:cxnSpMkLst>
            <pc:docMk/>
            <pc:sldMk cId="1635296701" sldId="451"/>
            <ac:cxnSpMk id="21" creationId="{9838EB86-A6FA-37E7-5A39-978593FBDAFC}"/>
          </ac:cxnSpMkLst>
        </pc:cxnChg>
        <pc:cxnChg chg="add mod">
          <ac:chgData name="Clare Green" userId="14bd997e-9ae1-4552-a146-96fdaf1ecef7" providerId="ADAL" clId="{9DFC6B14-4C6A-457D-92A0-EB09DD073044}" dt="2025-08-22T12:27:58.789" v="1314" actId="13822"/>
          <ac:cxnSpMkLst>
            <pc:docMk/>
            <pc:sldMk cId="1635296701" sldId="451"/>
            <ac:cxnSpMk id="29" creationId="{A7409767-DD99-0783-EA1A-4A282772786D}"/>
          </ac:cxnSpMkLst>
        </pc:cxnChg>
        <pc:cxnChg chg="add mod">
          <ac:chgData name="Clare Green" userId="14bd997e-9ae1-4552-a146-96fdaf1ecef7" providerId="ADAL" clId="{9DFC6B14-4C6A-457D-92A0-EB09DD073044}" dt="2025-08-22T12:28:13.563" v="1316" actId="13822"/>
          <ac:cxnSpMkLst>
            <pc:docMk/>
            <pc:sldMk cId="1635296701" sldId="451"/>
            <ac:cxnSpMk id="31" creationId="{162C1287-67D3-D2FD-A525-2118ED993E6C}"/>
          </ac:cxnSpMkLst>
        </pc:cxnChg>
      </pc:sldChg>
      <pc:sldChg chg="delSp add mod">
        <pc:chgData name="Clare Green" userId="14bd997e-9ae1-4552-a146-96fdaf1ecef7" providerId="ADAL" clId="{9DFC6B14-4C6A-457D-92A0-EB09DD073044}" dt="2025-08-22T12:28:45.152" v="1321" actId="478"/>
        <pc:sldMkLst>
          <pc:docMk/>
          <pc:sldMk cId="54079480" sldId="452"/>
        </pc:sldMkLst>
      </pc:sldChg>
      <pc:sldChg chg="delSp add mod">
        <pc:chgData name="Clare Green" userId="14bd997e-9ae1-4552-a146-96fdaf1ecef7" providerId="ADAL" clId="{9DFC6B14-4C6A-457D-92A0-EB09DD073044}" dt="2025-08-22T12:28:52.013" v="1323" actId="478"/>
        <pc:sldMkLst>
          <pc:docMk/>
          <pc:sldMk cId="626460803" sldId="453"/>
        </pc:sldMkLst>
      </pc:sldChg>
      <pc:sldChg chg="delSp add mod">
        <pc:chgData name="Clare Green" userId="14bd997e-9ae1-4552-a146-96fdaf1ecef7" providerId="ADAL" clId="{9DFC6B14-4C6A-457D-92A0-EB09DD073044}" dt="2025-08-22T12:29:13.645" v="1330" actId="478"/>
        <pc:sldMkLst>
          <pc:docMk/>
          <pc:sldMk cId="3323387282" sldId="454"/>
        </pc:sldMkLst>
      </pc:sldChg>
      <pc:sldChg chg="delSp add mod">
        <pc:chgData name="Clare Green" userId="14bd997e-9ae1-4552-a146-96fdaf1ecef7" providerId="ADAL" clId="{9DFC6B14-4C6A-457D-92A0-EB09DD073044}" dt="2025-08-22T12:29:00.411" v="1326" actId="478"/>
        <pc:sldMkLst>
          <pc:docMk/>
          <pc:sldMk cId="1814688821" sldId="455"/>
        </pc:sldMkLst>
      </pc:sldChg>
      <pc:sldChg chg="modSp add del mod">
        <pc:chgData name="Clare Green" userId="14bd997e-9ae1-4552-a146-96fdaf1ecef7" providerId="ADAL" clId="{9DFC6B14-4C6A-457D-92A0-EB09DD073044}" dt="2025-08-28T14:37:20.277" v="2183" actId="47"/>
        <pc:sldMkLst>
          <pc:docMk/>
          <pc:sldMk cId="3442074939" sldId="456"/>
        </pc:sldMkLst>
        <pc:spChg chg="mod">
          <ac:chgData name="Clare Green" userId="14bd997e-9ae1-4552-a146-96fdaf1ecef7" providerId="ADAL" clId="{9DFC6B14-4C6A-457D-92A0-EB09DD073044}" dt="2025-08-27T12:22:50.257" v="1793" actId="1076"/>
          <ac:spMkLst>
            <pc:docMk/>
            <pc:sldMk cId="3442074939" sldId="456"/>
            <ac:spMk id="11" creationId="{EEC72557-0824-737A-E573-3A969890CF65}"/>
          </ac:spMkLst>
        </pc:spChg>
      </pc:sldChg>
      <pc:sldChg chg="modSp add mod">
        <pc:chgData name="Clare Green" userId="14bd997e-9ae1-4552-a146-96fdaf1ecef7" providerId="ADAL" clId="{9DFC6B14-4C6A-457D-92A0-EB09DD073044}" dt="2025-08-27T12:27:41.475" v="1795" actId="313"/>
        <pc:sldMkLst>
          <pc:docMk/>
          <pc:sldMk cId="4059321297" sldId="457"/>
        </pc:sldMkLst>
        <pc:spChg chg="mod">
          <ac:chgData name="Clare Green" userId="14bd997e-9ae1-4552-a146-96fdaf1ecef7" providerId="ADAL" clId="{9DFC6B14-4C6A-457D-92A0-EB09DD073044}" dt="2025-08-27T12:27:41.475" v="1795" actId="313"/>
          <ac:spMkLst>
            <pc:docMk/>
            <pc:sldMk cId="4059321297" sldId="457"/>
            <ac:spMk id="11" creationId="{802F385C-BCCB-A99E-DB19-D9C9229ADC69}"/>
          </ac:spMkLst>
        </pc:spChg>
      </pc:sldChg>
      <pc:sldChg chg="addSp delSp modSp add mod">
        <pc:chgData name="Clare Green" userId="14bd997e-9ae1-4552-a146-96fdaf1ecef7" providerId="ADAL" clId="{9DFC6B14-4C6A-457D-92A0-EB09DD073044}" dt="2025-08-27T12:30:54.793" v="1999" actId="1076"/>
        <pc:sldMkLst>
          <pc:docMk/>
          <pc:sldMk cId="2405861327" sldId="458"/>
        </pc:sldMkLst>
        <pc:spChg chg="add mod">
          <ac:chgData name="Clare Green" userId="14bd997e-9ae1-4552-a146-96fdaf1ecef7" providerId="ADAL" clId="{9DFC6B14-4C6A-457D-92A0-EB09DD073044}" dt="2025-08-27T12:29:04.514" v="1810"/>
          <ac:spMkLst>
            <pc:docMk/>
            <pc:sldMk cId="2405861327" sldId="458"/>
            <ac:spMk id="3" creationId="{EC3ACDCA-650B-2B18-AB4A-5C2B842AAFD6}"/>
          </ac:spMkLst>
        </pc:spChg>
        <pc:spChg chg="mod">
          <ac:chgData name="Clare Green" userId="14bd997e-9ae1-4552-a146-96fdaf1ecef7" providerId="ADAL" clId="{9DFC6B14-4C6A-457D-92A0-EB09DD073044}" dt="2025-08-27T12:30:54.793" v="1999" actId="1076"/>
          <ac:spMkLst>
            <pc:docMk/>
            <pc:sldMk cId="2405861327" sldId="458"/>
            <ac:spMk id="11" creationId="{FA0DE028-A356-6A31-2547-1AEDFF3CB917}"/>
          </ac:spMkLst>
        </pc:spChg>
        <pc:picChg chg="del">
          <ac:chgData name="Clare Green" userId="14bd997e-9ae1-4552-a146-96fdaf1ecef7" providerId="ADAL" clId="{9DFC6B14-4C6A-457D-92A0-EB09DD073044}" dt="2025-08-27T12:29:07.861" v="1811" actId="478"/>
          <ac:picMkLst>
            <pc:docMk/>
            <pc:sldMk cId="2405861327" sldId="458"/>
            <ac:picMk id="8" creationId="{9F9C86FB-4D42-ED25-B45E-05743AD7F793}"/>
          </ac:picMkLst>
        </pc:picChg>
      </pc:sldChg>
      <pc:sldChg chg="modSp add mod">
        <pc:chgData name="Clare Green" userId="14bd997e-9ae1-4552-a146-96fdaf1ecef7" providerId="ADAL" clId="{9DFC6B14-4C6A-457D-92A0-EB09DD073044}" dt="2025-08-28T14:44:51.096" v="2185"/>
        <pc:sldMkLst>
          <pc:docMk/>
          <pc:sldMk cId="1062533784" sldId="459"/>
        </pc:sldMkLst>
        <pc:spChg chg="mod">
          <ac:chgData name="Clare Green" userId="14bd997e-9ae1-4552-a146-96fdaf1ecef7" providerId="ADAL" clId="{9DFC6B14-4C6A-457D-92A0-EB09DD073044}" dt="2025-08-27T12:31:57.624" v="2043" actId="207"/>
          <ac:spMkLst>
            <pc:docMk/>
            <pc:sldMk cId="1062533784" sldId="459"/>
            <ac:spMk id="11" creationId="{D0256278-FFAF-3498-73EE-5ECC38FB1F63}"/>
          </ac:spMkLst>
        </pc:spChg>
        <pc:picChg chg="mod">
          <ac:chgData name="Clare Green" userId="14bd997e-9ae1-4552-a146-96fdaf1ecef7" providerId="ADAL" clId="{9DFC6B14-4C6A-457D-92A0-EB09DD073044}" dt="2025-08-28T14:44:51.096" v="2185"/>
          <ac:picMkLst>
            <pc:docMk/>
            <pc:sldMk cId="1062533784" sldId="459"/>
            <ac:picMk id="8" creationId="{2BA000F2-0052-0EF0-58F1-FC5EE056E6A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CF70048-BD45-4F08-92E4-6A4C2C49E344}" type="datetimeFigureOut">
              <a:rPr lang="en-GB"/>
              <a:pPr>
                <a:defRPr/>
              </a:pPr>
              <a:t>28/08/2025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9" y="9428164"/>
            <a:ext cx="2946400" cy="496887"/>
          </a:xfrm>
          <a:prstGeom prst="rect">
            <a:avLst/>
          </a:prstGeom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05291F4-B475-4CFE-9EE0-5EF57BCA87B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893552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07F9DF2-695A-487C-8997-9A87CA55C02F}" type="datetimeFigureOut">
              <a:rPr lang="en-GB"/>
              <a:pPr>
                <a:defRPr/>
              </a:pPr>
              <a:t>28/08/2025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14876"/>
            <a:ext cx="5438775" cy="4467225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9" y="9428164"/>
            <a:ext cx="2946400" cy="496887"/>
          </a:xfrm>
          <a:prstGeom prst="rect">
            <a:avLst/>
          </a:prstGeom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E8C7E76-F791-42DC-A918-835BF67B577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026243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8C7E76-F791-42DC-A918-835BF67B5779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61794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5043714"/>
          </a:xfrm>
          <a:prstGeom prst="rect">
            <a:avLst/>
          </a:prstGeom>
          <a:gradFill>
            <a:gsLst>
              <a:gs pos="0">
                <a:srgbClr val="7A2467"/>
              </a:gs>
              <a:gs pos="100000">
                <a:srgbClr val="BB307F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55646" y="391438"/>
            <a:ext cx="3646240" cy="450850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E199C2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GB" dirty="0"/>
              <a:t>PRESENTATION DATE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29771" y="2235209"/>
            <a:ext cx="7830457" cy="2271486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None/>
              <a:defRPr sz="5200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 err="1"/>
              <a:t>Powerpoint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Presentation </a:t>
            </a:r>
          </a:p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66055" y="5268187"/>
            <a:ext cx="5653315" cy="1274763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This is where you can put the </a:t>
            </a:r>
            <a:br>
              <a:rPr lang="en-US" dirty="0"/>
            </a:br>
            <a:r>
              <a:rPr lang="en-US" dirty="0"/>
              <a:t>full presentation introduction</a:t>
            </a:r>
          </a:p>
        </p:txBody>
      </p:sp>
    </p:spTree>
    <p:extLst>
      <p:ext uri="{BB962C8B-B14F-4D97-AF65-F5344CB8AC3E}">
        <p14:creationId xmlns:p14="http://schemas.microsoft.com/office/powerpoint/2010/main" val="337778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81429"/>
          </a:xfrm>
          <a:prstGeom prst="rect">
            <a:avLst/>
          </a:prstGeom>
          <a:gradFill>
            <a:gsLst>
              <a:gs pos="0">
                <a:srgbClr val="7A2467"/>
              </a:gs>
              <a:gs pos="100000">
                <a:srgbClr val="BB307F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4877" y="543367"/>
            <a:ext cx="8158380" cy="63229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26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4877" y="543367"/>
            <a:ext cx="8158380" cy="63229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84872" y="1300527"/>
            <a:ext cx="8158385" cy="3817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81429"/>
          </a:xfrm>
          <a:prstGeom prst="rect">
            <a:avLst/>
          </a:prstGeom>
          <a:gradFill>
            <a:gsLst>
              <a:gs pos="0">
                <a:srgbClr val="7A2467"/>
              </a:gs>
              <a:gs pos="100000">
                <a:srgbClr val="BB307F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5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an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767943" y="1300527"/>
            <a:ext cx="3834720" cy="295071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4877" y="543367"/>
            <a:ext cx="8158380" cy="63229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84872" y="1300527"/>
            <a:ext cx="4007299" cy="3817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181429"/>
          </a:xfrm>
          <a:prstGeom prst="rect">
            <a:avLst/>
          </a:prstGeom>
          <a:gradFill>
            <a:gsLst>
              <a:gs pos="0">
                <a:srgbClr val="7A2467"/>
              </a:gs>
              <a:gs pos="100000">
                <a:srgbClr val="BB307F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2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ictu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631543"/>
            <a:ext cx="9144000" cy="12264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90482" y="5868814"/>
            <a:ext cx="6216712" cy="592032"/>
          </a:xfrm>
        </p:spPr>
        <p:txBody>
          <a:bodyPr anchor="t" anchorCtr="0">
            <a:normAutofit/>
          </a:bodyPr>
          <a:lstStyle>
            <a:lvl1pPr>
              <a:defRPr sz="2300">
                <a:solidFill>
                  <a:srgbClr val="4B004A"/>
                </a:solidFill>
              </a:defRPr>
            </a:lvl1pPr>
          </a:lstStyle>
          <a:p>
            <a:r>
              <a:rPr lang="en-GB" dirty="0"/>
              <a:t>Caption for the image to go here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81429"/>
          </a:xfrm>
          <a:prstGeom prst="rect">
            <a:avLst/>
          </a:prstGeom>
          <a:gradFill>
            <a:gsLst>
              <a:gs pos="0">
                <a:srgbClr val="7A2467"/>
              </a:gs>
              <a:gs pos="100000">
                <a:srgbClr val="BB307F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iocese-of-Truro_Logo_RGB-Smal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85" y="5817750"/>
            <a:ext cx="887185" cy="82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4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997443" y="3729808"/>
            <a:ext cx="3416715" cy="20544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300"/>
              </a:spcAft>
            </a:pPr>
            <a:r>
              <a:rPr lang="pl-PL" sz="2400" b="0" i="0" dirty="0" err="1">
                <a:solidFill>
                  <a:srgbClr val="4B004A"/>
                </a:solidFill>
                <a:latin typeface="Trebuchet MS"/>
                <a:cs typeface="Trebuchet MS"/>
              </a:rPr>
              <a:t>Contact</a:t>
            </a:r>
            <a:r>
              <a:rPr lang="pl-PL" sz="2400" b="0" i="0" dirty="0">
                <a:solidFill>
                  <a:srgbClr val="4B004A"/>
                </a:solidFill>
                <a:latin typeface="Trebuchet MS"/>
                <a:cs typeface="Trebuchet MS"/>
              </a:rPr>
              <a:t> </a:t>
            </a:r>
            <a:r>
              <a:rPr lang="pl-PL" sz="2400" b="0" i="0" dirty="0" err="1">
                <a:solidFill>
                  <a:srgbClr val="4B004A"/>
                </a:solidFill>
                <a:latin typeface="Trebuchet MS"/>
                <a:cs typeface="Trebuchet MS"/>
              </a:rPr>
              <a:t>us</a:t>
            </a:r>
            <a:endParaRPr lang="pl-PL" sz="2400" b="0" i="0" dirty="0">
              <a:solidFill>
                <a:srgbClr val="4B004A"/>
              </a:solidFill>
              <a:latin typeface="Trebuchet MS"/>
              <a:cs typeface="Trebuchet MS"/>
            </a:endParaRPr>
          </a:p>
          <a:p>
            <a:pPr algn="ctr">
              <a:spcAft>
                <a:spcPts val="0"/>
              </a:spcAft>
            </a:pPr>
            <a:r>
              <a:rPr lang="en-GB" sz="1200" b="0" i="0" kern="1200" dirty="0">
                <a:solidFill>
                  <a:srgbClr val="A43F86"/>
                </a:solidFill>
                <a:latin typeface="Trebuchet MS"/>
                <a:ea typeface="+mn-ea"/>
                <a:cs typeface="Trebuchet MS"/>
              </a:rPr>
              <a:t>Church House, Woodlands Court, </a:t>
            </a:r>
            <a:br>
              <a:rPr lang="en-GB" sz="1200" b="0" i="0" kern="1200" dirty="0">
                <a:solidFill>
                  <a:srgbClr val="A43F86"/>
                </a:solidFill>
                <a:latin typeface="Trebuchet MS"/>
                <a:ea typeface="+mn-ea"/>
                <a:cs typeface="Trebuchet MS"/>
              </a:rPr>
            </a:br>
            <a:r>
              <a:rPr lang="en-GB" sz="1200" b="0" i="0" kern="1200" dirty="0">
                <a:solidFill>
                  <a:srgbClr val="A43F86"/>
                </a:solidFill>
                <a:latin typeface="Trebuchet MS"/>
                <a:ea typeface="+mn-ea"/>
                <a:cs typeface="Trebuchet MS"/>
              </a:rPr>
              <a:t>Truro Business Park, </a:t>
            </a:r>
            <a:r>
              <a:rPr lang="en-GB" sz="1200" b="0" i="0" kern="1200" dirty="0" err="1">
                <a:solidFill>
                  <a:srgbClr val="A43F86"/>
                </a:solidFill>
                <a:latin typeface="Trebuchet MS"/>
                <a:ea typeface="+mn-ea"/>
                <a:cs typeface="Trebuchet MS"/>
              </a:rPr>
              <a:t>Threemilestone</a:t>
            </a:r>
            <a:r>
              <a:rPr lang="en-GB" sz="1200" b="0" i="0" kern="1200" dirty="0">
                <a:solidFill>
                  <a:srgbClr val="A43F86"/>
                </a:solidFill>
                <a:latin typeface="Trebuchet MS"/>
                <a:ea typeface="+mn-ea"/>
                <a:cs typeface="Trebuchet MS"/>
              </a:rPr>
              <a:t>, </a:t>
            </a:r>
            <a:br>
              <a:rPr lang="en-GB" sz="1200" b="0" i="0" kern="1200" dirty="0">
                <a:solidFill>
                  <a:srgbClr val="A43F86"/>
                </a:solidFill>
                <a:latin typeface="Trebuchet MS"/>
                <a:ea typeface="+mn-ea"/>
                <a:cs typeface="Trebuchet MS"/>
              </a:rPr>
            </a:br>
            <a:r>
              <a:rPr lang="en-GB" sz="1200" b="0" i="0" kern="1200" dirty="0">
                <a:solidFill>
                  <a:srgbClr val="A43F86"/>
                </a:solidFill>
                <a:latin typeface="Trebuchet MS"/>
                <a:ea typeface="+mn-ea"/>
                <a:cs typeface="Trebuchet MS"/>
              </a:rPr>
              <a:t>Truro, TR4 9NH</a:t>
            </a:r>
          </a:p>
          <a:p>
            <a:pPr algn="ctr">
              <a:lnSpc>
                <a:spcPct val="150000"/>
              </a:lnSpc>
              <a:spcAft>
                <a:spcPts val="300"/>
              </a:spcAft>
            </a:pPr>
            <a:r>
              <a:rPr lang="pl-PL" sz="1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Telephone </a:t>
            </a:r>
            <a:r>
              <a:rPr lang="pl-PL" sz="1200" b="0" i="0" dirty="0">
                <a:solidFill>
                  <a:srgbClr val="A43F86"/>
                </a:solidFill>
                <a:latin typeface="Trebuchet MS"/>
                <a:cs typeface="Trebuchet MS"/>
              </a:rPr>
              <a:t>01872 274 351</a:t>
            </a:r>
          </a:p>
          <a:p>
            <a:pPr algn="ctr">
              <a:lnSpc>
                <a:spcPct val="150000"/>
              </a:lnSpc>
              <a:spcAft>
                <a:spcPts val="300"/>
              </a:spcAft>
            </a:pPr>
            <a:r>
              <a:rPr lang="pl-PL" sz="1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Email </a:t>
            </a:r>
            <a:r>
              <a:rPr lang="pl-PL" sz="1200" b="0" i="0" dirty="0" err="1">
                <a:solidFill>
                  <a:srgbClr val="A43F86"/>
                </a:solidFill>
                <a:latin typeface="Trebuchet MS"/>
                <a:cs typeface="Trebuchet MS"/>
              </a:rPr>
              <a:t>info@truro.anglican.org</a:t>
            </a:r>
            <a:endParaRPr lang="pl-PL" sz="1200" b="0" i="0" dirty="0">
              <a:solidFill>
                <a:srgbClr val="A43F86"/>
              </a:solidFill>
              <a:latin typeface="Trebuchet MS"/>
              <a:cs typeface="Trebuchet MS"/>
            </a:endParaRPr>
          </a:p>
          <a:p>
            <a:pPr algn="ctr">
              <a:lnSpc>
                <a:spcPct val="150000"/>
              </a:lnSpc>
              <a:spcAft>
                <a:spcPts val="300"/>
              </a:spcAft>
            </a:pPr>
            <a:r>
              <a:rPr lang="pl-PL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Website</a:t>
            </a:r>
            <a:r>
              <a:rPr lang="pl-PL" sz="1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pl-PL" sz="1200" b="0" i="0" dirty="0" err="1">
                <a:solidFill>
                  <a:srgbClr val="A43F86"/>
                </a:solidFill>
                <a:latin typeface="Trebuchet MS"/>
                <a:cs typeface="Trebuchet MS"/>
              </a:rPr>
              <a:t>www.truro.anglican.org</a:t>
            </a:r>
            <a:endParaRPr lang="en-US" sz="1200" b="0" i="0" dirty="0">
              <a:solidFill>
                <a:srgbClr val="A43F86"/>
              </a:solidFill>
              <a:latin typeface="Trebuchet MS"/>
              <a:cs typeface="Trebuchet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81429"/>
          </a:xfrm>
          <a:prstGeom prst="rect">
            <a:avLst/>
          </a:prstGeom>
          <a:gradFill>
            <a:gsLst>
              <a:gs pos="0">
                <a:srgbClr val="7A2467"/>
              </a:gs>
              <a:gs pos="100000">
                <a:srgbClr val="BB307F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2148114" y="3476170"/>
            <a:ext cx="4855029" cy="0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Diocese-of-Truro_Logo_RGB-Sma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023852"/>
            <a:ext cx="2144070" cy="199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8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Ope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95329" y="659479"/>
            <a:ext cx="7804563" cy="8201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EA941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181429"/>
          </a:xfrm>
          <a:prstGeom prst="rect">
            <a:avLst/>
          </a:prstGeom>
          <a:gradFill>
            <a:gsLst>
              <a:gs pos="0">
                <a:srgbClr val="7A2467"/>
              </a:gs>
              <a:gs pos="100000">
                <a:srgbClr val="BB307F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2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pe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95329" y="659479"/>
            <a:ext cx="7804563" cy="8201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EA941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7308304" y="5085184"/>
            <a:ext cx="1835696" cy="1772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181429"/>
          </a:xfrm>
          <a:prstGeom prst="rect">
            <a:avLst/>
          </a:prstGeom>
          <a:gradFill>
            <a:gsLst>
              <a:gs pos="0">
                <a:srgbClr val="7A2467"/>
              </a:gs>
              <a:gs pos="100000">
                <a:srgbClr val="BB307F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8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895350" y="2266950"/>
            <a:ext cx="7358063" cy="2324100"/>
          </a:xfrm>
          <a:prstGeom prst="rect">
            <a:avLst/>
          </a:prstGeom>
        </p:spPr>
        <p:txBody>
          <a:bodyPr lIns="0" tIns="0" rIns="0" bIns="0"/>
          <a:lstStyle>
            <a:lvl1pPr defTabSz="309563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04087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4990" y="487489"/>
            <a:ext cx="8319804" cy="8201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idx="1"/>
          </p:nvPr>
        </p:nvSpPr>
        <p:spPr>
          <a:xfrm>
            <a:off x="411670" y="1348830"/>
            <a:ext cx="8313123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pic>
        <p:nvPicPr>
          <p:cNvPr id="6" name="Picture 5" descr="A logo with a plane and text&#10;&#10;Description automatically generated">
            <a:extLst>
              <a:ext uri="{FF2B5EF4-FFF2-40B4-BE49-F238E27FC236}">
                <a16:creationId xmlns:a16="http://schemas.microsoft.com/office/drawing/2014/main" id="{8965633D-DBA4-98B2-48D1-4AFD602B0CA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291" y="5229200"/>
            <a:ext cx="1110908" cy="139492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E9E6ED-8473-29D2-4BF1-02250227F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A3C86-1122-B844-83B2-00C83995E968}" type="datetimeFigureOut">
              <a:rPr lang="en-US" smtClean="0"/>
              <a:t>8/28/2025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6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9" r:id="rId1"/>
    <p:sldLayoutId id="2147484530" r:id="rId2"/>
    <p:sldLayoutId id="2147484531" r:id="rId3"/>
    <p:sldLayoutId id="2147484532" r:id="rId4"/>
    <p:sldLayoutId id="2147484533" r:id="rId5"/>
    <p:sldLayoutId id="2147484534" r:id="rId6"/>
    <p:sldLayoutId id="2147484535" r:id="rId7"/>
    <p:sldLayoutId id="2147484539" r:id="rId8"/>
    <p:sldLayoutId id="2147484536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2900" b="0" i="0" kern="1200" baseline="0">
          <a:solidFill>
            <a:srgbClr val="4B004A"/>
          </a:solidFill>
          <a:latin typeface="Trebuchet MS"/>
          <a:ea typeface="+mj-ea"/>
          <a:cs typeface="Trebuchet M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A43F86"/>
        </a:buClr>
        <a:buFont typeface="Arial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A43F86"/>
        </a:buClr>
        <a:buFont typeface="Arial"/>
        <a:buChar char="–"/>
        <a:defRPr sz="1800" b="0" i="0" kern="1200">
          <a:solidFill>
            <a:srgbClr val="595959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A43F86"/>
        </a:buClr>
        <a:buFont typeface="Arial"/>
        <a:buChar char="•"/>
        <a:defRPr sz="1400" b="0" i="0" kern="1200">
          <a:solidFill>
            <a:schemeClr val="bg1">
              <a:lumMod val="6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–"/>
        <a:defRPr sz="1400" b="0" i="0" kern="1200">
          <a:solidFill>
            <a:schemeClr val="bg1">
              <a:lumMod val="6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808080"/>
        </a:buClr>
        <a:buFont typeface="Arial"/>
        <a:buChar char="•"/>
        <a:defRPr sz="1100" b="0" i="0" kern="1200">
          <a:solidFill>
            <a:schemeClr val="bg1">
              <a:lumMod val="6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hyperlink" Target="https://www.bbc.co.uk/bitesize/topics/zttbcmn/articles/zdp3bqt#zkw6p4j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9FB234-85A9-CB66-06C5-C11618552489}"/>
              </a:ext>
            </a:extLst>
          </p:cNvPr>
          <p:cNvSpPr/>
          <p:nvPr/>
        </p:nvSpPr>
        <p:spPr>
          <a:xfrm>
            <a:off x="0" y="0"/>
            <a:ext cx="9144000" cy="5043714"/>
          </a:xfrm>
          <a:prstGeom prst="rect">
            <a:avLst/>
          </a:prstGeom>
          <a:gradFill>
            <a:gsLst>
              <a:gs pos="0">
                <a:srgbClr val="7A2467"/>
              </a:gs>
              <a:gs pos="100000">
                <a:srgbClr val="BB307F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9C904F-55E0-ED7E-6A56-A364ED6BFB96}"/>
              </a:ext>
            </a:extLst>
          </p:cNvPr>
          <p:cNvSpPr txBox="1"/>
          <p:nvPr/>
        </p:nvSpPr>
        <p:spPr>
          <a:xfrm>
            <a:off x="755576" y="764704"/>
            <a:ext cx="813690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rebuchet MS" panose="020B0703020202090204" pitchFamily="34" charset="0"/>
              </a:rPr>
              <a:t>The Problem </a:t>
            </a:r>
          </a:p>
          <a:p>
            <a:r>
              <a:rPr lang="en-US" sz="6000" b="1" dirty="0">
                <a:solidFill>
                  <a:schemeClr val="bg1"/>
                </a:solidFill>
                <a:latin typeface="Trebuchet MS" panose="020B0703020202090204" pitchFamily="34" charset="0"/>
              </a:rPr>
              <a:t>with Litter</a:t>
            </a:r>
          </a:p>
          <a:p>
            <a:endParaRPr lang="en-US" sz="60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Trebuchet MS" panose="020B0703020202090204" pitchFamily="34" charset="0"/>
              </a:rPr>
              <a:t>Litter/LKS2/PSHE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382716"/>
            <a:ext cx="1640424" cy="1124148"/>
          </a:xfrm>
          <a:prstGeom prst="rect">
            <a:avLst/>
          </a:prstGeom>
        </p:spPr>
      </p:pic>
      <p:pic>
        <p:nvPicPr>
          <p:cNvPr id="6" name="Picture 2" descr="image001">
            <a:extLst>
              <a:ext uri="{FF2B5EF4-FFF2-40B4-BE49-F238E27FC236}">
                <a16:creationId xmlns:a16="http://schemas.microsoft.com/office/drawing/2014/main" id="{D64E7651-2C9B-CEDF-5BF0-879CF001A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21" y="5229200"/>
            <a:ext cx="3184304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57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6C826-5389-F8F6-E450-495573FC0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001">
            <a:extLst>
              <a:ext uri="{FF2B5EF4-FFF2-40B4-BE49-F238E27FC236}">
                <a16:creationId xmlns:a16="http://schemas.microsoft.com/office/drawing/2014/main" id="{618F1B8E-ED21-F871-781A-7ECBBA8FF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21" y="5229200"/>
            <a:ext cx="3184304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2B0951B-B14C-2979-C8A8-9FAD34C2F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18" y="361384"/>
            <a:ext cx="7804563" cy="82014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4B004A"/>
                </a:solidFill>
              </a:rPr>
              <a:t>What Can We Do?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2D4A9E-71C1-6F09-7F6D-E6B272552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517232"/>
            <a:ext cx="1640424" cy="11241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52F5325-20F1-4451-2E6F-E719FF57537D}"/>
              </a:ext>
            </a:extLst>
          </p:cNvPr>
          <p:cNvSpPr txBox="1">
            <a:spLocks/>
          </p:cNvSpPr>
          <p:nvPr/>
        </p:nvSpPr>
        <p:spPr>
          <a:xfrm>
            <a:off x="363658" y="724490"/>
            <a:ext cx="6118785" cy="84305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0" i="0" kern="1200" baseline="0">
                <a:solidFill>
                  <a:srgbClr val="EA941A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</a:pP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256278-FFAF-3498-73EE-5ECC38FB1F63}"/>
              </a:ext>
            </a:extLst>
          </p:cNvPr>
          <p:cNvSpPr txBox="1"/>
          <p:nvPr/>
        </p:nvSpPr>
        <p:spPr>
          <a:xfrm>
            <a:off x="34297" y="878803"/>
            <a:ext cx="9201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A43F86"/>
                </a:solidFill>
              </a:rPr>
              <a:t>Reduce, Reuse, Repurpose, Recycle!</a:t>
            </a:r>
          </a:p>
          <a:p>
            <a:endParaRPr lang="en-GB" sz="2400" dirty="0">
              <a:solidFill>
                <a:srgbClr val="A43F86"/>
              </a:solidFill>
            </a:endParaRPr>
          </a:p>
          <a:p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Click on the recycling logo to learn more</a:t>
            </a:r>
          </a:p>
        </p:txBody>
      </p:sp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2BA000F2-0052-0EF0-58F1-FC5EE056E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7" y="2718778"/>
            <a:ext cx="2901675" cy="279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0D68C-7EA4-2E43-9382-1209E3079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001">
            <a:extLst>
              <a:ext uri="{FF2B5EF4-FFF2-40B4-BE49-F238E27FC236}">
                <a16:creationId xmlns:a16="http://schemas.microsoft.com/office/drawing/2014/main" id="{1D075DBA-B102-154D-20BE-4671CAF8D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21" y="5229200"/>
            <a:ext cx="3184304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5495C12-DCFE-12F4-EBB2-85EF52878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18" y="361384"/>
            <a:ext cx="7804563" cy="82014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4B004A"/>
                </a:solidFill>
              </a:rPr>
              <a:t>How Do We Recycle?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03DB0-C376-8A67-199F-29E9C4A34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517232"/>
            <a:ext cx="1640424" cy="11241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1B34C41-DDB2-F6B9-2F1F-0BAFE0583C3E}"/>
              </a:ext>
            </a:extLst>
          </p:cNvPr>
          <p:cNvSpPr txBox="1">
            <a:spLocks/>
          </p:cNvSpPr>
          <p:nvPr/>
        </p:nvSpPr>
        <p:spPr>
          <a:xfrm>
            <a:off x="363658" y="724490"/>
            <a:ext cx="6118785" cy="84305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0" i="0" kern="1200" baseline="0">
                <a:solidFill>
                  <a:srgbClr val="EA941A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</a:pP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4DF7FC-9332-DAAB-DB1D-7D1125659706}"/>
              </a:ext>
            </a:extLst>
          </p:cNvPr>
          <p:cNvSpPr txBox="1"/>
          <p:nvPr/>
        </p:nvSpPr>
        <p:spPr>
          <a:xfrm>
            <a:off x="172328" y="913242"/>
            <a:ext cx="87921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A43F86"/>
                </a:solidFill>
              </a:rPr>
              <a:t>In Cornwall, our council provides a number of containers to put our recycling in, and it can be very confusing.</a:t>
            </a:r>
          </a:p>
          <a:p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well do you know your bins?</a:t>
            </a:r>
          </a:p>
          <a:p>
            <a:endParaRPr lang="en-GB" sz="2400" dirty="0">
              <a:solidFill>
                <a:srgbClr val="A43F8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8D7982-F648-6619-F48A-70A185F27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387" y="5369084"/>
            <a:ext cx="1472836" cy="1420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F991B0-7F38-EA86-73F9-B613E214B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58" y="2261294"/>
            <a:ext cx="1602015" cy="15469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53B929-40E3-A9F4-6A23-A221CC035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5925" y="2279234"/>
            <a:ext cx="2072820" cy="1761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C40560-DF4F-B44D-2C53-435449E2D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3402" y="2214824"/>
            <a:ext cx="1944793" cy="1646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286E75-EC2B-D413-E601-C6D7BEE3AA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780" y="3977896"/>
            <a:ext cx="2438611" cy="1457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2D2053-B00C-562A-C304-3577593071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797" y="3960891"/>
            <a:ext cx="1335140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5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021C0-17CB-AEBC-6487-61AA9585E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001">
            <a:extLst>
              <a:ext uri="{FF2B5EF4-FFF2-40B4-BE49-F238E27FC236}">
                <a16:creationId xmlns:a16="http://schemas.microsoft.com/office/drawing/2014/main" id="{E0527C75-A9BB-D412-A255-B01A9C54B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21" y="5229200"/>
            <a:ext cx="3184304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1BA23AC-22DD-59F8-7CF0-0375A30D4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18" y="361384"/>
            <a:ext cx="7804563" cy="82014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4B004A"/>
                </a:solidFill>
              </a:rPr>
              <a:t>How Do We Recycle?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8CE0C9-9EE4-238A-9E9B-EB0AF7906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517232"/>
            <a:ext cx="1640424" cy="11241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A2193E6-D3D0-0A16-9BDB-F024B71494EC}"/>
              </a:ext>
            </a:extLst>
          </p:cNvPr>
          <p:cNvSpPr txBox="1">
            <a:spLocks/>
          </p:cNvSpPr>
          <p:nvPr/>
        </p:nvSpPr>
        <p:spPr>
          <a:xfrm>
            <a:off x="363658" y="724490"/>
            <a:ext cx="6118785" cy="84305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0" i="0" kern="1200" baseline="0">
                <a:solidFill>
                  <a:srgbClr val="EA941A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</a:pP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723E3C-2B65-ABCF-8A7B-942515C24E46}"/>
              </a:ext>
            </a:extLst>
          </p:cNvPr>
          <p:cNvSpPr txBox="1"/>
          <p:nvPr/>
        </p:nvSpPr>
        <p:spPr>
          <a:xfrm>
            <a:off x="172328" y="913242"/>
            <a:ext cx="87921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A43F86"/>
                </a:solidFill>
              </a:rPr>
              <a:t>What goes in each container?</a:t>
            </a:r>
          </a:p>
          <a:p>
            <a:endParaRPr lang="en-GB" sz="2400" dirty="0">
              <a:solidFill>
                <a:srgbClr val="A43F8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CEFB2B-1631-F68C-4BEB-AA03DE85E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04" y="1649534"/>
            <a:ext cx="1128640" cy="1089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A14F50-04E1-D3E5-70E3-832705C38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750" y="1614800"/>
            <a:ext cx="1282157" cy="1089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29F849-9878-4672-39AB-69EDD7172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5798" y="1602851"/>
            <a:ext cx="1397925" cy="11831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B2326C-6F17-B33A-2036-1A164795F5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5614" y="1733382"/>
            <a:ext cx="1625525" cy="971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645802-3634-306D-2B0A-D10AF5B03B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5025" y="1443825"/>
            <a:ext cx="925577" cy="13735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F40CDD-CCAB-A7EF-2F1A-66CD1E049D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5025" y="3391946"/>
            <a:ext cx="1267002" cy="2143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6EE0C3-E7BC-7172-245F-BDF6C8DBD5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9532" y="3673884"/>
            <a:ext cx="2057687" cy="15623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835B32-34C4-FAFC-46D0-47087B4293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1750" y="3509408"/>
            <a:ext cx="1638529" cy="17337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FD0D4C3-83E3-DC0D-3B33-05580DDD69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168" y="3588065"/>
            <a:ext cx="1381318" cy="15146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32475D-50D0-9A66-8D0C-A36F4851CE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91570" y="3419796"/>
            <a:ext cx="1514686" cy="246731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0044ECF-C7CD-49A9-F924-9356B259C069}"/>
              </a:ext>
            </a:extLst>
          </p:cNvPr>
          <p:cNvSpPr/>
          <p:nvPr/>
        </p:nvSpPr>
        <p:spPr>
          <a:xfrm>
            <a:off x="3763260" y="3419796"/>
            <a:ext cx="1427140" cy="2514825"/>
          </a:xfrm>
          <a:prstGeom prst="roundRect">
            <a:avLst/>
          </a:prstGeom>
          <a:noFill/>
          <a:ln w="38100">
            <a:solidFill>
              <a:srgbClr val="A43F8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3103DB5-8381-CF40-5565-E47AA7467671}"/>
              </a:ext>
            </a:extLst>
          </p:cNvPr>
          <p:cNvSpPr/>
          <p:nvPr/>
        </p:nvSpPr>
        <p:spPr>
          <a:xfrm>
            <a:off x="1758957" y="3485112"/>
            <a:ext cx="1741321" cy="1723354"/>
          </a:xfrm>
          <a:prstGeom prst="roundRect">
            <a:avLst>
              <a:gd name="adj" fmla="val 22190"/>
            </a:avLst>
          </a:prstGeom>
          <a:noFill/>
          <a:ln w="38100">
            <a:solidFill>
              <a:srgbClr val="4B00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AD2426B-6571-E46F-A6E7-5774B95C6C2E}"/>
              </a:ext>
            </a:extLst>
          </p:cNvPr>
          <p:cNvSpPr/>
          <p:nvPr/>
        </p:nvSpPr>
        <p:spPr>
          <a:xfrm>
            <a:off x="179512" y="3448974"/>
            <a:ext cx="1427140" cy="1699058"/>
          </a:xfrm>
          <a:prstGeom prst="roundRect">
            <a:avLst/>
          </a:prstGeom>
          <a:noFill/>
          <a:ln w="38100">
            <a:solidFill>
              <a:srgbClr val="328CC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54A6F21-AA6C-4BA8-062C-26739F6EF8E3}"/>
              </a:ext>
            </a:extLst>
          </p:cNvPr>
          <p:cNvSpPr/>
          <p:nvPr/>
        </p:nvSpPr>
        <p:spPr>
          <a:xfrm>
            <a:off x="5277945" y="3545075"/>
            <a:ext cx="2049273" cy="1699058"/>
          </a:xfrm>
          <a:prstGeom prst="roundRect">
            <a:avLst/>
          </a:prstGeom>
          <a:noFill/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8C8A578-D012-0DCE-51A4-921DE9AF4E62}"/>
              </a:ext>
            </a:extLst>
          </p:cNvPr>
          <p:cNvSpPr/>
          <p:nvPr/>
        </p:nvSpPr>
        <p:spPr>
          <a:xfrm>
            <a:off x="7493692" y="3299554"/>
            <a:ext cx="1427140" cy="2217677"/>
          </a:xfrm>
          <a:prstGeom prst="roundRect">
            <a:avLst/>
          </a:prstGeom>
          <a:noFill/>
          <a:ln w="38100">
            <a:solidFill>
              <a:srgbClr val="EE3C5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74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895D3-16A6-F037-A877-199AC5BF9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001">
            <a:extLst>
              <a:ext uri="{FF2B5EF4-FFF2-40B4-BE49-F238E27FC236}">
                <a16:creationId xmlns:a16="http://schemas.microsoft.com/office/drawing/2014/main" id="{3D6CF6CE-2D83-5689-42BE-5BEC790FC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21" y="5229200"/>
            <a:ext cx="3184304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F651DB4-FE22-E715-668C-B90F14AD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18" y="361384"/>
            <a:ext cx="7804563" cy="82014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4B004A"/>
                </a:solidFill>
              </a:rPr>
              <a:t>How Do We Recycle?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355315-C757-3F40-44F0-C985A89B4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517232"/>
            <a:ext cx="1640424" cy="11241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435BDBC-A354-60D6-BC26-7F13B16BB353}"/>
              </a:ext>
            </a:extLst>
          </p:cNvPr>
          <p:cNvSpPr txBox="1">
            <a:spLocks/>
          </p:cNvSpPr>
          <p:nvPr/>
        </p:nvSpPr>
        <p:spPr>
          <a:xfrm>
            <a:off x="363658" y="724490"/>
            <a:ext cx="6118785" cy="84305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0" i="0" kern="1200" baseline="0">
                <a:solidFill>
                  <a:srgbClr val="EA941A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</a:pP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CD6F11-E766-309A-B377-7C566A07A8E0}"/>
              </a:ext>
            </a:extLst>
          </p:cNvPr>
          <p:cNvSpPr txBox="1"/>
          <p:nvPr/>
        </p:nvSpPr>
        <p:spPr>
          <a:xfrm>
            <a:off x="172328" y="913242"/>
            <a:ext cx="87921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A43F86"/>
                </a:solidFill>
              </a:rPr>
              <a:t>What goes in each container?</a:t>
            </a:r>
          </a:p>
          <a:p>
            <a:endParaRPr lang="en-GB" sz="2400" dirty="0">
              <a:solidFill>
                <a:srgbClr val="A43F8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D2A896-F5CC-2CDA-3ED6-E9F72A5DA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04" y="1649534"/>
            <a:ext cx="1128640" cy="1089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878AF5-F36E-900B-86C8-DE50405F1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750" y="1614800"/>
            <a:ext cx="1282157" cy="1089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6A68D8-0811-A75D-9601-0474BD73D1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5798" y="1602851"/>
            <a:ext cx="1397925" cy="11831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1A7772-5A37-8646-59F4-4377A9A051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5614" y="1733382"/>
            <a:ext cx="1625525" cy="971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B1C1A6-8ED8-746B-BF7B-0920756B6D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5025" y="1443825"/>
            <a:ext cx="925577" cy="13735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D4F8A1-E9C9-F59F-37BA-F935DFC03E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5025" y="3391946"/>
            <a:ext cx="1267002" cy="2143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01E1F5-810F-DE38-E4C4-C8A6FE4658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9532" y="3673884"/>
            <a:ext cx="2057687" cy="15623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789A9C-3AD4-218C-56FA-8B45D298DF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1750" y="3509408"/>
            <a:ext cx="1638529" cy="17337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6C0646-AA11-886C-0EBC-A2777A5A03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168" y="3588065"/>
            <a:ext cx="1381318" cy="15146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DA63E9-E963-328D-003C-816E198BE5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91570" y="3419796"/>
            <a:ext cx="1514686" cy="246731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FA6C15D-C8C4-C56F-2559-57A5085B6954}"/>
              </a:ext>
            </a:extLst>
          </p:cNvPr>
          <p:cNvSpPr/>
          <p:nvPr/>
        </p:nvSpPr>
        <p:spPr>
          <a:xfrm>
            <a:off x="3763260" y="3419796"/>
            <a:ext cx="1427140" cy="2514825"/>
          </a:xfrm>
          <a:prstGeom prst="roundRect">
            <a:avLst/>
          </a:prstGeom>
          <a:noFill/>
          <a:ln w="38100">
            <a:solidFill>
              <a:srgbClr val="A43F8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2356E7F-715B-242F-6F12-6747568955BE}"/>
              </a:ext>
            </a:extLst>
          </p:cNvPr>
          <p:cNvSpPr/>
          <p:nvPr/>
        </p:nvSpPr>
        <p:spPr>
          <a:xfrm>
            <a:off x="1758957" y="3485112"/>
            <a:ext cx="1741321" cy="1723354"/>
          </a:xfrm>
          <a:prstGeom prst="roundRect">
            <a:avLst>
              <a:gd name="adj" fmla="val 22190"/>
            </a:avLst>
          </a:prstGeom>
          <a:noFill/>
          <a:ln w="38100">
            <a:solidFill>
              <a:srgbClr val="4B00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05F93CE-59D6-59FA-E598-8FA5F6CB531A}"/>
              </a:ext>
            </a:extLst>
          </p:cNvPr>
          <p:cNvSpPr/>
          <p:nvPr/>
        </p:nvSpPr>
        <p:spPr>
          <a:xfrm>
            <a:off x="179512" y="3448974"/>
            <a:ext cx="1427140" cy="1699058"/>
          </a:xfrm>
          <a:prstGeom prst="roundRect">
            <a:avLst/>
          </a:prstGeom>
          <a:noFill/>
          <a:ln w="38100">
            <a:solidFill>
              <a:srgbClr val="328CC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CC3F3A4-77EF-B096-46F4-99511D6F6980}"/>
              </a:ext>
            </a:extLst>
          </p:cNvPr>
          <p:cNvSpPr/>
          <p:nvPr/>
        </p:nvSpPr>
        <p:spPr>
          <a:xfrm>
            <a:off x="5277945" y="3545075"/>
            <a:ext cx="2049273" cy="1699058"/>
          </a:xfrm>
          <a:prstGeom prst="roundRect">
            <a:avLst/>
          </a:prstGeom>
          <a:noFill/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4D7BCBB-2A40-B270-7639-729D57733C83}"/>
              </a:ext>
            </a:extLst>
          </p:cNvPr>
          <p:cNvSpPr/>
          <p:nvPr/>
        </p:nvSpPr>
        <p:spPr>
          <a:xfrm>
            <a:off x="7493692" y="3299554"/>
            <a:ext cx="1427140" cy="2217677"/>
          </a:xfrm>
          <a:prstGeom prst="roundRect">
            <a:avLst/>
          </a:prstGeom>
          <a:noFill/>
          <a:ln w="38100">
            <a:solidFill>
              <a:srgbClr val="EE3C5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3F0484A-8740-12CD-77E4-3F27EB7FB241}"/>
              </a:ext>
            </a:extLst>
          </p:cNvPr>
          <p:cNvCxnSpPr/>
          <p:nvPr/>
        </p:nvCxnSpPr>
        <p:spPr>
          <a:xfrm>
            <a:off x="971600" y="2276872"/>
            <a:ext cx="3240360" cy="15121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38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55CAA-18D6-4AEF-270F-61E1221D0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001">
            <a:extLst>
              <a:ext uri="{FF2B5EF4-FFF2-40B4-BE49-F238E27FC236}">
                <a16:creationId xmlns:a16="http://schemas.microsoft.com/office/drawing/2014/main" id="{69B2008A-59E2-6258-298E-999504BB4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21" y="5229200"/>
            <a:ext cx="3184304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475EDD9-CFBB-77FC-A57F-40FF92292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18" y="361384"/>
            <a:ext cx="7804563" cy="82014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4B004A"/>
                </a:solidFill>
              </a:rPr>
              <a:t>How Do We Recycle?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077A5E-6CF4-1D10-2B89-EB996846A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517232"/>
            <a:ext cx="1640424" cy="11241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1D095D2-BF02-1672-7854-969E204BAE27}"/>
              </a:ext>
            </a:extLst>
          </p:cNvPr>
          <p:cNvSpPr txBox="1">
            <a:spLocks/>
          </p:cNvSpPr>
          <p:nvPr/>
        </p:nvSpPr>
        <p:spPr>
          <a:xfrm>
            <a:off x="363658" y="724490"/>
            <a:ext cx="6118785" cy="84305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0" i="0" kern="1200" baseline="0">
                <a:solidFill>
                  <a:srgbClr val="EA941A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</a:pP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FC85D8-56EC-85FE-12C0-793C3A8B830E}"/>
              </a:ext>
            </a:extLst>
          </p:cNvPr>
          <p:cNvSpPr txBox="1"/>
          <p:nvPr/>
        </p:nvSpPr>
        <p:spPr>
          <a:xfrm>
            <a:off x="172328" y="913242"/>
            <a:ext cx="87921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A43F86"/>
                </a:solidFill>
              </a:rPr>
              <a:t>What goes in each container?</a:t>
            </a:r>
          </a:p>
          <a:p>
            <a:endParaRPr lang="en-GB" sz="2400" dirty="0">
              <a:solidFill>
                <a:srgbClr val="A43F8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FB6339-3D27-0D3F-EEA3-377EBECB6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04" y="1649534"/>
            <a:ext cx="1128640" cy="1089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B89EE8-D074-DDFB-979A-5C98DFA93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750" y="1614800"/>
            <a:ext cx="1282157" cy="1089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2379A6-D71F-CFC4-1974-0FD017DB9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5798" y="1602851"/>
            <a:ext cx="1397925" cy="11831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048805-777B-D4BB-D0A5-802E14FF57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5614" y="1733382"/>
            <a:ext cx="1625525" cy="971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EE8784-EF55-E055-18E4-16CB35BDEA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5025" y="1443825"/>
            <a:ext cx="925577" cy="13735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227288-C436-D359-B334-9A03AB8392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5025" y="3391946"/>
            <a:ext cx="1267002" cy="2143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B39A73-8C4C-046E-CA49-5C7F22F22C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9532" y="3673884"/>
            <a:ext cx="2057687" cy="15623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60B12E-CFC3-AFB4-6E78-8AF9C32C1D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1750" y="3509408"/>
            <a:ext cx="1638529" cy="17337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F47F11-0535-F39F-BEA7-3958E452E7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168" y="3588065"/>
            <a:ext cx="1381318" cy="15146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C01E72-21E0-17D8-C641-1E8C4566D2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91570" y="3419796"/>
            <a:ext cx="1514686" cy="246731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A527130-56F0-5C16-BD20-A73735F9E0C1}"/>
              </a:ext>
            </a:extLst>
          </p:cNvPr>
          <p:cNvSpPr/>
          <p:nvPr/>
        </p:nvSpPr>
        <p:spPr>
          <a:xfrm>
            <a:off x="3763260" y="3419796"/>
            <a:ext cx="1427140" cy="2514825"/>
          </a:xfrm>
          <a:prstGeom prst="roundRect">
            <a:avLst/>
          </a:prstGeom>
          <a:noFill/>
          <a:ln w="38100">
            <a:solidFill>
              <a:srgbClr val="A43F8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A5C69E6-7E82-CB47-9D4D-27896CEF21E0}"/>
              </a:ext>
            </a:extLst>
          </p:cNvPr>
          <p:cNvSpPr/>
          <p:nvPr/>
        </p:nvSpPr>
        <p:spPr>
          <a:xfrm>
            <a:off x="1758957" y="3485112"/>
            <a:ext cx="1741321" cy="1723354"/>
          </a:xfrm>
          <a:prstGeom prst="roundRect">
            <a:avLst>
              <a:gd name="adj" fmla="val 22190"/>
            </a:avLst>
          </a:prstGeom>
          <a:noFill/>
          <a:ln w="38100">
            <a:solidFill>
              <a:srgbClr val="4B00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170CE97-ABBA-D3AF-8B3B-0ACD9F0C09C8}"/>
              </a:ext>
            </a:extLst>
          </p:cNvPr>
          <p:cNvSpPr/>
          <p:nvPr/>
        </p:nvSpPr>
        <p:spPr>
          <a:xfrm>
            <a:off x="179512" y="3448974"/>
            <a:ext cx="1427140" cy="1699058"/>
          </a:xfrm>
          <a:prstGeom prst="roundRect">
            <a:avLst/>
          </a:prstGeom>
          <a:noFill/>
          <a:ln w="38100">
            <a:solidFill>
              <a:srgbClr val="328CC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8138014-20DD-618A-474A-A3B15BAF8150}"/>
              </a:ext>
            </a:extLst>
          </p:cNvPr>
          <p:cNvSpPr/>
          <p:nvPr/>
        </p:nvSpPr>
        <p:spPr>
          <a:xfrm>
            <a:off x="5277945" y="3545075"/>
            <a:ext cx="2049273" cy="1699058"/>
          </a:xfrm>
          <a:prstGeom prst="roundRect">
            <a:avLst/>
          </a:prstGeom>
          <a:noFill/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DC56730-2C81-33D1-2A8A-9EFD1A789892}"/>
              </a:ext>
            </a:extLst>
          </p:cNvPr>
          <p:cNvSpPr/>
          <p:nvPr/>
        </p:nvSpPr>
        <p:spPr>
          <a:xfrm>
            <a:off x="7493692" y="3299554"/>
            <a:ext cx="1427140" cy="2217677"/>
          </a:xfrm>
          <a:prstGeom prst="roundRect">
            <a:avLst/>
          </a:prstGeom>
          <a:noFill/>
          <a:ln w="38100">
            <a:solidFill>
              <a:srgbClr val="EE3C5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5FF679A-C877-5B35-4247-80CD989198D7}"/>
              </a:ext>
            </a:extLst>
          </p:cNvPr>
          <p:cNvCxnSpPr/>
          <p:nvPr/>
        </p:nvCxnSpPr>
        <p:spPr>
          <a:xfrm>
            <a:off x="971600" y="2276872"/>
            <a:ext cx="3240360" cy="15121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FF0A411-5B11-1362-18DD-00FE636DBA07}"/>
              </a:ext>
            </a:extLst>
          </p:cNvPr>
          <p:cNvCxnSpPr/>
          <p:nvPr/>
        </p:nvCxnSpPr>
        <p:spPr>
          <a:xfrm>
            <a:off x="2699792" y="2276872"/>
            <a:ext cx="5040560" cy="13970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6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B2096-E9C8-0E96-A6E1-43B38C2B2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001">
            <a:extLst>
              <a:ext uri="{FF2B5EF4-FFF2-40B4-BE49-F238E27FC236}">
                <a16:creationId xmlns:a16="http://schemas.microsoft.com/office/drawing/2014/main" id="{B853C043-6CDE-D4E8-2F02-804C87DAF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21" y="5229200"/>
            <a:ext cx="3184304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E8B3966-2A49-152B-6982-324495852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18" y="361384"/>
            <a:ext cx="7804563" cy="82014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4B004A"/>
                </a:solidFill>
              </a:rPr>
              <a:t>How Do We Recycle?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10C484-48EE-2D7C-880E-5EB41CDD6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517232"/>
            <a:ext cx="1640424" cy="11241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E28DDEC-542B-36D4-B4F9-1A3FA556CD36}"/>
              </a:ext>
            </a:extLst>
          </p:cNvPr>
          <p:cNvSpPr txBox="1">
            <a:spLocks/>
          </p:cNvSpPr>
          <p:nvPr/>
        </p:nvSpPr>
        <p:spPr>
          <a:xfrm>
            <a:off x="363658" y="724490"/>
            <a:ext cx="6118785" cy="84305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0" i="0" kern="1200" baseline="0">
                <a:solidFill>
                  <a:srgbClr val="EA941A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</a:pP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CFF5D-3C1E-949A-448A-784AD34021E2}"/>
              </a:ext>
            </a:extLst>
          </p:cNvPr>
          <p:cNvSpPr txBox="1"/>
          <p:nvPr/>
        </p:nvSpPr>
        <p:spPr>
          <a:xfrm>
            <a:off x="172328" y="913242"/>
            <a:ext cx="87921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A43F86"/>
                </a:solidFill>
              </a:rPr>
              <a:t>What goes in each container?</a:t>
            </a:r>
          </a:p>
          <a:p>
            <a:endParaRPr lang="en-GB" sz="2400" dirty="0">
              <a:solidFill>
                <a:srgbClr val="A43F8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72C79E-815F-FC1C-4943-3F859E92C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04" y="1649534"/>
            <a:ext cx="1128640" cy="1089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8C3777-2136-2F5D-2A44-FFE9D0C8C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750" y="1614800"/>
            <a:ext cx="1282157" cy="1089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9163DB-570A-FDA7-9C4F-1AC9ED2B59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5798" y="1602851"/>
            <a:ext cx="1397925" cy="11831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3647C3-5005-D20A-5D08-FF212CABDB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5614" y="1733382"/>
            <a:ext cx="1625525" cy="971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617CD2-B02F-971A-9910-2635C894EA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5025" y="1443825"/>
            <a:ext cx="925577" cy="13735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BE60A6-1A2C-AB97-CDB5-21644632DA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5025" y="3391946"/>
            <a:ext cx="1267002" cy="2143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63983A-855B-4511-423C-18E8EFEDA1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9532" y="3673884"/>
            <a:ext cx="2057687" cy="15623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B60425-0BC7-7E44-0510-24FF56E4BE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1750" y="3509408"/>
            <a:ext cx="1638529" cy="17337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C0E066-4089-0E03-06AE-FB4065DFC1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168" y="3588065"/>
            <a:ext cx="1381318" cy="15146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A47554-2E6F-7AC0-D519-B2DE75094A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91570" y="3419796"/>
            <a:ext cx="1514686" cy="246731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DF8467E-194E-27A0-FE1E-BA2DBED94315}"/>
              </a:ext>
            </a:extLst>
          </p:cNvPr>
          <p:cNvSpPr/>
          <p:nvPr/>
        </p:nvSpPr>
        <p:spPr>
          <a:xfrm>
            <a:off x="3763260" y="3419796"/>
            <a:ext cx="1427140" cy="2514825"/>
          </a:xfrm>
          <a:prstGeom prst="roundRect">
            <a:avLst/>
          </a:prstGeom>
          <a:noFill/>
          <a:ln w="38100">
            <a:solidFill>
              <a:srgbClr val="A43F8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E0D3CAA-3F82-BC8B-DF6D-F266C2782A84}"/>
              </a:ext>
            </a:extLst>
          </p:cNvPr>
          <p:cNvSpPr/>
          <p:nvPr/>
        </p:nvSpPr>
        <p:spPr>
          <a:xfrm>
            <a:off x="1758957" y="3485112"/>
            <a:ext cx="1741321" cy="1723354"/>
          </a:xfrm>
          <a:prstGeom prst="roundRect">
            <a:avLst>
              <a:gd name="adj" fmla="val 22190"/>
            </a:avLst>
          </a:prstGeom>
          <a:noFill/>
          <a:ln w="38100">
            <a:solidFill>
              <a:srgbClr val="4B00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4101511-9533-FD8F-A342-41F814CF692C}"/>
              </a:ext>
            </a:extLst>
          </p:cNvPr>
          <p:cNvSpPr/>
          <p:nvPr/>
        </p:nvSpPr>
        <p:spPr>
          <a:xfrm>
            <a:off x="179512" y="3448974"/>
            <a:ext cx="1427140" cy="1699058"/>
          </a:xfrm>
          <a:prstGeom prst="roundRect">
            <a:avLst/>
          </a:prstGeom>
          <a:noFill/>
          <a:ln w="38100">
            <a:solidFill>
              <a:srgbClr val="328CC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3F8E8A9-47C0-184A-2B26-615435FFFE15}"/>
              </a:ext>
            </a:extLst>
          </p:cNvPr>
          <p:cNvSpPr/>
          <p:nvPr/>
        </p:nvSpPr>
        <p:spPr>
          <a:xfrm>
            <a:off x="5277945" y="3545075"/>
            <a:ext cx="2049273" cy="1699058"/>
          </a:xfrm>
          <a:prstGeom prst="roundRect">
            <a:avLst/>
          </a:prstGeom>
          <a:noFill/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6B9CEF2-2F3B-1F83-299B-FAE22986A2FF}"/>
              </a:ext>
            </a:extLst>
          </p:cNvPr>
          <p:cNvSpPr/>
          <p:nvPr/>
        </p:nvSpPr>
        <p:spPr>
          <a:xfrm>
            <a:off x="7493692" y="3299554"/>
            <a:ext cx="1427140" cy="2217677"/>
          </a:xfrm>
          <a:prstGeom prst="roundRect">
            <a:avLst/>
          </a:prstGeom>
          <a:noFill/>
          <a:ln w="38100">
            <a:solidFill>
              <a:srgbClr val="EE3C5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9659428-6E18-BA10-C1CD-20B86DA61151}"/>
              </a:ext>
            </a:extLst>
          </p:cNvPr>
          <p:cNvCxnSpPr/>
          <p:nvPr/>
        </p:nvCxnSpPr>
        <p:spPr>
          <a:xfrm>
            <a:off x="971600" y="2276872"/>
            <a:ext cx="3240360" cy="15121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979A12E-AB3B-9482-CB63-D26E4F5F9B69}"/>
              </a:ext>
            </a:extLst>
          </p:cNvPr>
          <p:cNvCxnSpPr/>
          <p:nvPr/>
        </p:nvCxnSpPr>
        <p:spPr>
          <a:xfrm>
            <a:off x="2699792" y="2276872"/>
            <a:ext cx="5040560" cy="13970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08D8AB2-D0F0-905F-A359-9D0AFC29928A}"/>
              </a:ext>
            </a:extLst>
          </p:cNvPr>
          <p:cNvCxnSpPr/>
          <p:nvPr/>
        </p:nvCxnSpPr>
        <p:spPr>
          <a:xfrm>
            <a:off x="4355976" y="2276872"/>
            <a:ext cx="1633645" cy="15121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46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3B2F8-D7F2-351E-DBF2-22EC141F6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001">
            <a:extLst>
              <a:ext uri="{FF2B5EF4-FFF2-40B4-BE49-F238E27FC236}">
                <a16:creationId xmlns:a16="http://schemas.microsoft.com/office/drawing/2014/main" id="{B58BA23A-9079-8A64-0AF2-4C3A1BC21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21" y="5229200"/>
            <a:ext cx="3184304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5A44D50-1FC8-8887-BE57-496132C97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18" y="361384"/>
            <a:ext cx="7804563" cy="82014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4B004A"/>
                </a:solidFill>
              </a:rPr>
              <a:t>How Do We Recycle?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F81CE-FB47-D90C-D309-B1962A29C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517232"/>
            <a:ext cx="1640424" cy="11241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C945825-C50E-5456-AED3-140F45929033}"/>
              </a:ext>
            </a:extLst>
          </p:cNvPr>
          <p:cNvSpPr txBox="1">
            <a:spLocks/>
          </p:cNvSpPr>
          <p:nvPr/>
        </p:nvSpPr>
        <p:spPr>
          <a:xfrm>
            <a:off x="363658" y="724490"/>
            <a:ext cx="6118785" cy="84305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0" i="0" kern="1200" baseline="0">
                <a:solidFill>
                  <a:srgbClr val="EA941A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</a:pP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5CBA9C-1821-AB34-9B77-D4CF1950034E}"/>
              </a:ext>
            </a:extLst>
          </p:cNvPr>
          <p:cNvSpPr txBox="1"/>
          <p:nvPr/>
        </p:nvSpPr>
        <p:spPr>
          <a:xfrm>
            <a:off x="172328" y="913242"/>
            <a:ext cx="87921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A43F86"/>
                </a:solidFill>
              </a:rPr>
              <a:t>What goes in each container?</a:t>
            </a:r>
          </a:p>
          <a:p>
            <a:endParaRPr lang="en-GB" sz="2400" dirty="0">
              <a:solidFill>
                <a:srgbClr val="A43F8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771CBC-388E-7DB8-11D7-9EE32D6D4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04" y="1649534"/>
            <a:ext cx="1128640" cy="1089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E03762-3BC9-EB41-0749-507180CA2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750" y="1614800"/>
            <a:ext cx="1282157" cy="1089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0D0A44-7377-B428-08C1-20668D90E9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5798" y="1602851"/>
            <a:ext cx="1397925" cy="11831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0E2544-C62D-24A7-D9C1-522B2639F5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5614" y="1733382"/>
            <a:ext cx="1625525" cy="971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83B329-6BDD-9A41-1C28-852E59CD49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5025" y="1443825"/>
            <a:ext cx="925577" cy="13735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8E5F40-0423-5E68-257E-84CC28D057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5025" y="3391946"/>
            <a:ext cx="1267002" cy="2143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153CF3-F6B4-1BDC-9ADD-E773DED0A3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9532" y="3673884"/>
            <a:ext cx="2057687" cy="15623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28773E-4C63-401A-CCD6-9992E31BFB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1750" y="3509408"/>
            <a:ext cx="1638529" cy="17337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A69923-8957-5B3A-D345-AF6F6ABA7F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168" y="3588065"/>
            <a:ext cx="1381318" cy="15146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A4AA46-AADE-4BBE-CC5A-139D20FAD4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91570" y="3419796"/>
            <a:ext cx="1514686" cy="246731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FDE3431-255B-FC2E-53E6-CF882B05240B}"/>
              </a:ext>
            </a:extLst>
          </p:cNvPr>
          <p:cNvSpPr/>
          <p:nvPr/>
        </p:nvSpPr>
        <p:spPr>
          <a:xfrm>
            <a:off x="3763260" y="3419796"/>
            <a:ext cx="1427140" cy="2514825"/>
          </a:xfrm>
          <a:prstGeom prst="roundRect">
            <a:avLst/>
          </a:prstGeom>
          <a:noFill/>
          <a:ln w="38100">
            <a:solidFill>
              <a:srgbClr val="A43F8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A1E1C25-DDD3-5E7D-FAA9-FEA59DA819BB}"/>
              </a:ext>
            </a:extLst>
          </p:cNvPr>
          <p:cNvSpPr/>
          <p:nvPr/>
        </p:nvSpPr>
        <p:spPr>
          <a:xfrm>
            <a:off x="1758957" y="3485112"/>
            <a:ext cx="1741321" cy="1723354"/>
          </a:xfrm>
          <a:prstGeom prst="roundRect">
            <a:avLst>
              <a:gd name="adj" fmla="val 22190"/>
            </a:avLst>
          </a:prstGeom>
          <a:noFill/>
          <a:ln w="38100">
            <a:solidFill>
              <a:srgbClr val="4B00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7AFFBA3-0737-56FF-16D1-F785AAEBFE16}"/>
              </a:ext>
            </a:extLst>
          </p:cNvPr>
          <p:cNvSpPr/>
          <p:nvPr/>
        </p:nvSpPr>
        <p:spPr>
          <a:xfrm>
            <a:off x="179512" y="3448974"/>
            <a:ext cx="1427140" cy="1699058"/>
          </a:xfrm>
          <a:prstGeom prst="roundRect">
            <a:avLst/>
          </a:prstGeom>
          <a:noFill/>
          <a:ln w="38100">
            <a:solidFill>
              <a:srgbClr val="328CC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F30E8E3-6A3F-1C89-EDBD-CF8F0E951DC6}"/>
              </a:ext>
            </a:extLst>
          </p:cNvPr>
          <p:cNvSpPr/>
          <p:nvPr/>
        </p:nvSpPr>
        <p:spPr>
          <a:xfrm>
            <a:off x="5277945" y="3545075"/>
            <a:ext cx="2049273" cy="1699058"/>
          </a:xfrm>
          <a:prstGeom prst="roundRect">
            <a:avLst/>
          </a:prstGeom>
          <a:noFill/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8D8E197-C3FC-C62F-6777-A13E9E40A583}"/>
              </a:ext>
            </a:extLst>
          </p:cNvPr>
          <p:cNvSpPr/>
          <p:nvPr/>
        </p:nvSpPr>
        <p:spPr>
          <a:xfrm>
            <a:off x="7493692" y="3299554"/>
            <a:ext cx="1427140" cy="2217677"/>
          </a:xfrm>
          <a:prstGeom prst="roundRect">
            <a:avLst/>
          </a:prstGeom>
          <a:noFill/>
          <a:ln w="38100">
            <a:solidFill>
              <a:srgbClr val="EE3C5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00CC6E-E2AF-11E1-AD0D-63033E2E2663}"/>
              </a:ext>
            </a:extLst>
          </p:cNvPr>
          <p:cNvCxnSpPr/>
          <p:nvPr/>
        </p:nvCxnSpPr>
        <p:spPr>
          <a:xfrm>
            <a:off x="971600" y="2276872"/>
            <a:ext cx="3240360" cy="15121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193C816-FCE7-EC57-E06D-34753041D4A5}"/>
              </a:ext>
            </a:extLst>
          </p:cNvPr>
          <p:cNvCxnSpPr/>
          <p:nvPr/>
        </p:nvCxnSpPr>
        <p:spPr>
          <a:xfrm>
            <a:off x="2699792" y="2276872"/>
            <a:ext cx="5040560" cy="13970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D3951E3-46E4-6293-4A54-FF2EABAD2CA0}"/>
              </a:ext>
            </a:extLst>
          </p:cNvPr>
          <p:cNvCxnSpPr/>
          <p:nvPr/>
        </p:nvCxnSpPr>
        <p:spPr>
          <a:xfrm>
            <a:off x="4355976" y="2276872"/>
            <a:ext cx="1633645" cy="15121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4966064-9B00-B42D-9B8E-8E450ECDA69A}"/>
              </a:ext>
            </a:extLst>
          </p:cNvPr>
          <p:cNvCxnSpPr/>
          <p:nvPr/>
        </p:nvCxnSpPr>
        <p:spPr>
          <a:xfrm flipH="1">
            <a:off x="2699792" y="2420888"/>
            <a:ext cx="3456384" cy="13681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7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B3DFF-45B2-E357-B484-4582606AD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001">
            <a:extLst>
              <a:ext uri="{FF2B5EF4-FFF2-40B4-BE49-F238E27FC236}">
                <a16:creationId xmlns:a16="http://schemas.microsoft.com/office/drawing/2014/main" id="{9F29FB58-22D6-A223-9833-CE76F61E6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21" y="5229200"/>
            <a:ext cx="3184304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483C42C-A84F-F4F2-9F49-D84590505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18" y="361384"/>
            <a:ext cx="7804563" cy="82014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4B004A"/>
                </a:solidFill>
              </a:rPr>
              <a:t>How Do We Recycle?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B2814-0871-6247-EEC4-84D338B0F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517232"/>
            <a:ext cx="1640424" cy="11241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FE93E92-3213-E687-35FE-FFC55B8B240E}"/>
              </a:ext>
            </a:extLst>
          </p:cNvPr>
          <p:cNvSpPr txBox="1">
            <a:spLocks/>
          </p:cNvSpPr>
          <p:nvPr/>
        </p:nvSpPr>
        <p:spPr>
          <a:xfrm>
            <a:off x="363658" y="724490"/>
            <a:ext cx="6118785" cy="84305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0" i="0" kern="1200" baseline="0">
                <a:solidFill>
                  <a:srgbClr val="EA941A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</a:pP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95F6AD-ED62-5DF1-1269-4A4A5A25A304}"/>
              </a:ext>
            </a:extLst>
          </p:cNvPr>
          <p:cNvSpPr txBox="1"/>
          <p:nvPr/>
        </p:nvSpPr>
        <p:spPr>
          <a:xfrm>
            <a:off x="172328" y="913242"/>
            <a:ext cx="87921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A43F86"/>
                </a:solidFill>
              </a:rPr>
              <a:t>What goes in each container?</a:t>
            </a:r>
          </a:p>
          <a:p>
            <a:endParaRPr lang="en-GB" sz="2400" dirty="0">
              <a:solidFill>
                <a:srgbClr val="A43F8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39904B-E0CF-2D1F-596B-38FA18DE6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04" y="1649534"/>
            <a:ext cx="1128640" cy="1089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290B06-967A-2BA4-2543-B9A74FEB7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750" y="1614800"/>
            <a:ext cx="1282157" cy="1089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D33170-76E2-A97F-39A3-5FF3446902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5798" y="1602851"/>
            <a:ext cx="1397925" cy="11831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A3CB0E-C487-B49F-6CE9-EF20C8C01E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5614" y="1733382"/>
            <a:ext cx="1625525" cy="971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DACF24-22CA-4974-CFDF-44305B3B0E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5025" y="1443825"/>
            <a:ext cx="925577" cy="13735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F239E5-C824-EC69-B855-F49074BAF2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5025" y="3391946"/>
            <a:ext cx="1267002" cy="2143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34EB09-FAB7-705A-DD9B-C22300091C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9532" y="3673884"/>
            <a:ext cx="2057687" cy="15623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C22803-599A-9479-0191-14C09751BC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1750" y="3509408"/>
            <a:ext cx="1638529" cy="17337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8C2D8C-F00B-E28D-83D8-0A368A53FF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168" y="3588065"/>
            <a:ext cx="1381318" cy="15146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8FA07C-9D82-2888-8761-CE05AF8DFA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91570" y="3419796"/>
            <a:ext cx="1514686" cy="246731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5D61746-0F19-28E7-16FF-4D68ABB9F5E5}"/>
              </a:ext>
            </a:extLst>
          </p:cNvPr>
          <p:cNvSpPr/>
          <p:nvPr/>
        </p:nvSpPr>
        <p:spPr>
          <a:xfrm>
            <a:off x="3763260" y="3419796"/>
            <a:ext cx="1427140" cy="2514825"/>
          </a:xfrm>
          <a:prstGeom prst="roundRect">
            <a:avLst/>
          </a:prstGeom>
          <a:noFill/>
          <a:ln w="38100">
            <a:solidFill>
              <a:srgbClr val="A43F8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3D9CEE3-B290-A1EA-545E-749D31079A00}"/>
              </a:ext>
            </a:extLst>
          </p:cNvPr>
          <p:cNvSpPr/>
          <p:nvPr/>
        </p:nvSpPr>
        <p:spPr>
          <a:xfrm>
            <a:off x="1758957" y="3485112"/>
            <a:ext cx="1741321" cy="1723354"/>
          </a:xfrm>
          <a:prstGeom prst="roundRect">
            <a:avLst>
              <a:gd name="adj" fmla="val 22190"/>
            </a:avLst>
          </a:prstGeom>
          <a:noFill/>
          <a:ln w="38100">
            <a:solidFill>
              <a:srgbClr val="4B00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17975A4-2776-1BD5-4E42-EF6D85829AC9}"/>
              </a:ext>
            </a:extLst>
          </p:cNvPr>
          <p:cNvSpPr/>
          <p:nvPr/>
        </p:nvSpPr>
        <p:spPr>
          <a:xfrm>
            <a:off x="179512" y="3448974"/>
            <a:ext cx="1427140" cy="1699058"/>
          </a:xfrm>
          <a:prstGeom prst="roundRect">
            <a:avLst/>
          </a:prstGeom>
          <a:noFill/>
          <a:ln w="38100">
            <a:solidFill>
              <a:srgbClr val="328CC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04DEBF4-F37E-FCCF-49F2-84C1AF900121}"/>
              </a:ext>
            </a:extLst>
          </p:cNvPr>
          <p:cNvSpPr/>
          <p:nvPr/>
        </p:nvSpPr>
        <p:spPr>
          <a:xfrm>
            <a:off x="5277945" y="3545075"/>
            <a:ext cx="2049273" cy="1699058"/>
          </a:xfrm>
          <a:prstGeom prst="roundRect">
            <a:avLst/>
          </a:prstGeom>
          <a:noFill/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905683A-8197-1B65-5CC8-45B2C2636767}"/>
              </a:ext>
            </a:extLst>
          </p:cNvPr>
          <p:cNvSpPr/>
          <p:nvPr/>
        </p:nvSpPr>
        <p:spPr>
          <a:xfrm>
            <a:off x="7493692" y="3299554"/>
            <a:ext cx="1427140" cy="2217677"/>
          </a:xfrm>
          <a:prstGeom prst="roundRect">
            <a:avLst/>
          </a:prstGeom>
          <a:noFill/>
          <a:ln w="38100">
            <a:solidFill>
              <a:srgbClr val="EE3C5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E704A0E-DCF9-DE43-FE4C-5B143AE0CCD7}"/>
              </a:ext>
            </a:extLst>
          </p:cNvPr>
          <p:cNvCxnSpPr/>
          <p:nvPr/>
        </p:nvCxnSpPr>
        <p:spPr>
          <a:xfrm>
            <a:off x="971600" y="2276872"/>
            <a:ext cx="3240360" cy="15121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BDB92C8-8514-80E3-5277-510A5DE85549}"/>
              </a:ext>
            </a:extLst>
          </p:cNvPr>
          <p:cNvCxnSpPr/>
          <p:nvPr/>
        </p:nvCxnSpPr>
        <p:spPr>
          <a:xfrm>
            <a:off x="2699792" y="2276872"/>
            <a:ext cx="5040560" cy="13970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838EB86-A6FA-37E7-5A39-978593FBDAFC}"/>
              </a:ext>
            </a:extLst>
          </p:cNvPr>
          <p:cNvCxnSpPr/>
          <p:nvPr/>
        </p:nvCxnSpPr>
        <p:spPr>
          <a:xfrm>
            <a:off x="4355976" y="2276872"/>
            <a:ext cx="1633645" cy="15121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7409767-DD99-0783-EA1A-4A282772786D}"/>
              </a:ext>
            </a:extLst>
          </p:cNvPr>
          <p:cNvCxnSpPr/>
          <p:nvPr/>
        </p:nvCxnSpPr>
        <p:spPr>
          <a:xfrm flipH="1">
            <a:off x="2699792" y="2420888"/>
            <a:ext cx="3456384" cy="13681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62C1287-67D3-D2FD-A525-2118ED993E6C}"/>
              </a:ext>
            </a:extLst>
          </p:cNvPr>
          <p:cNvCxnSpPr/>
          <p:nvPr/>
        </p:nvCxnSpPr>
        <p:spPr>
          <a:xfrm flipH="1">
            <a:off x="1315444" y="2420888"/>
            <a:ext cx="6568924" cy="13681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29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E4A4C-8A3A-6012-3BF5-2E5F74082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001">
            <a:extLst>
              <a:ext uri="{FF2B5EF4-FFF2-40B4-BE49-F238E27FC236}">
                <a16:creationId xmlns:a16="http://schemas.microsoft.com/office/drawing/2014/main" id="{534B987A-65BB-7C6C-7A3A-34BFE5F77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21" y="5229200"/>
            <a:ext cx="3184304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05043E7-B165-37AC-5889-71713594F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18" y="361384"/>
            <a:ext cx="7804563" cy="82014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4B004A"/>
                </a:solidFill>
              </a:rPr>
              <a:t>What Can We Do?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75E137-C508-A214-0315-06643B29A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517232"/>
            <a:ext cx="1640424" cy="11241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B68150-4FE4-1008-0388-BEC141670B21}"/>
              </a:ext>
            </a:extLst>
          </p:cNvPr>
          <p:cNvSpPr txBox="1">
            <a:spLocks/>
          </p:cNvSpPr>
          <p:nvPr/>
        </p:nvSpPr>
        <p:spPr>
          <a:xfrm>
            <a:off x="363658" y="724490"/>
            <a:ext cx="6118785" cy="84305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0" i="0" kern="1200" baseline="0">
                <a:solidFill>
                  <a:srgbClr val="EA941A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00" b="0" i="0" u="none" strike="noStrike" kern="1200" cap="none" spc="0" normalizeH="0" baseline="0" noProof="0" dirty="0">
              <a:ln>
                <a:noFill/>
              </a:ln>
              <a:solidFill>
                <a:srgbClr val="EA941A"/>
              </a:solidFill>
              <a:effectLst/>
              <a:uLnTx/>
              <a:uFillTx/>
              <a:latin typeface="Trebuchet MS" panose="020B0603020202020204" pitchFamily="34" charset="0"/>
              <a:ea typeface="+mj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2F385C-BCCB-A99E-DB19-D9C9229ADC69}"/>
              </a:ext>
            </a:extLst>
          </p:cNvPr>
          <p:cNvSpPr txBox="1"/>
          <p:nvPr/>
        </p:nvSpPr>
        <p:spPr>
          <a:xfrm>
            <a:off x="30255" y="1304192"/>
            <a:ext cx="920197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A43F86"/>
                </a:solidFill>
              </a:rPr>
              <a:t>You are going to encourage people to sort waste correctly in school.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A43F8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A43F8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Tip out the contents of your classroom bin onto a sheet or table covered in newspaper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Wearing gloves, look carefully at the contents – is there anything in there that could be recycled?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there is, take it out and put it in the recycling container instead.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6D5752-1BF8-2584-B3A6-0E7E2F759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387" y="5369084"/>
            <a:ext cx="1472836" cy="142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2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95942-55AB-BA9F-6FF8-B3C14EE53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001">
            <a:extLst>
              <a:ext uri="{FF2B5EF4-FFF2-40B4-BE49-F238E27FC236}">
                <a16:creationId xmlns:a16="http://schemas.microsoft.com/office/drawing/2014/main" id="{46EFD198-B3DD-F379-A999-D9FF8C330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21" y="5229200"/>
            <a:ext cx="3184304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23A4B1D-8432-E2CF-6BC2-7ED8ACA10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18" y="361384"/>
            <a:ext cx="7804563" cy="82014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4B004A"/>
                </a:solidFill>
              </a:rPr>
              <a:t>What Can We Do?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D9FEF1-736F-EF7E-47A7-57083527C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517232"/>
            <a:ext cx="1640424" cy="11241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A1554AA-F676-654F-91B8-30E9C23B30FA}"/>
              </a:ext>
            </a:extLst>
          </p:cNvPr>
          <p:cNvSpPr txBox="1">
            <a:spLocks/>
          </p:cNvSpPr>
          <p:nvPr/>
        </p:nvSpPr>
        <p:spPr>
          <a:xfrm>
            <a:off x="363658" y="724490"/>
            <a:ext cx="6118785" cy="84305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0" i="0" kern="1200" baseline="0">
                <a:solidFill>
                  <a:srgbClr val="EA941A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00" b="0" i="0" u="none" strike="noStrike" kern="1200" cap="none" spc="0" normalizeH="0" baseline="0" noProof="0" dirty="0">
              <a:ln>
                <a:noFill/>
              </a:ln>
              <a:solidFill>
                <a:srgbClr val="EA941A"/>
              </a:solidFill>
              <a:effectLst/>
              <a:uLnTx/>
              <a:uFillTx/>
              <a:latin typeface="Trebuchet MS" panose="020B0603020202020204" pitchFamily="34" charset="0"/>
              <a:ea typeface="+mj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0DE028-A356-6A31-2547-1AEDFF3CB917}"/>
              </a:ext>
            </a:extLst>
          </p:cNvPr>
          <p:cNvSpPr txBox="1"/>
          <p:nvPr/>
        </p:nvSpPr>
        <p:spPr>
          <a:xfrm>
            <a:off x="23543" y="1120676"/>
            <a:ext cx="92019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A43F86"/>
                </a:solidFill>
              </a:rPr>
              <a:t>Make a Poster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A43F8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A43F8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Make an information poster to go up next to or on the bins around your school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Tell people what should and what shouldn’t go into that bin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Encourage them to recycle correctly.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3ACDCA-650B-2B18-AB4A-5C2B842AAFD6}"/>
              </a:ext>
            </a:extLst>
          </p:cNvPr>
          <p:cNvSpPr txBox="1"/>
          <p:nvPr/>
        </p:nvSpPr>
        <p:spPr>
          <a:xfrm>
            <a:off x="2339752" y="3717032"/>
            <a:ext cx="3816424" cy="2616101"/>
          </a:xfrm>
          <a:prstGeom prst="rect">
            <a:avLst/>
          </a:prstGeom>
          <a:gradFill flip="none" rotWithShape="1">
            <a:gsLst>
              <a:gs pos="0">
                <a:srgbClr val="8CC13E">
                  <a:tint val="66000"/>
                  <a:satMod val="160000"/>
                </a:srgbClr>
              </a:gs>
              <a:gs pos="50000">
                <a:srgbClr val="8CC13E">
                  <a:tint val="44500"/>
                  <a:satMod val="160000"/>
                </a:srgbClr>
              </a:gs>
              <a:gs pos="100000">
                <a:srgbClr val="8CC13E">
                  <a:tint val="23500"/>
                  <a:satMod val="160000"/>
                </a:srgbClr>
              </a:gs>
            </a:gsLst>
            <a:lin ang="2700000" scaled="1"/>
            <a:tileRect/>
          </a:gradFill>
          <a:ln w="57150">
            <a:solidFill>
              <a:srgbClr val="4B004A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dirty="0">
              <a:latin typeface="Trebuchet MS" panose="020B0603020202020204" pitchFamily="34" charset="0"/>
            </a:endParaRPr>
          </a:p>
          <a:p>
            <a:pPr algn="ctr"/>
            <a:r>
              <a:rPr lang="en-GB" sz="2000" b="1" dirty="0">
                <a:solidFill>
                  <a:srgbClr val="328CCB"/>
                </a:solidFill>
                <a:latin typeface="Trebuchet MS" panose="020B0603020202020204" pitchFamily="34" charset="0"/>
              </a:rPr>
              <a:t>Features of a Poster</a:t>
            </a:r>
          </a:p>
          <a:p>
            <a:endParaRPr lang="en-GB" dirty="0">
              <a:solidFill>
                <a:srgbClr val="C05892"/>
              </a:solidFill>
              <a:latin typeface="Trebuchet MS" panose="020B0603020202020204" pitchFamily="34" charset="0"/>
            </a:endParaRPr>
          </a:p>
          <a:p>
            <a:r>
              <a:rPr lang="en-GB" dirty="0">
                <a:solidFill>
                  <a:srgbClr val="C05892"/>
                </a:solidFill>
                <a:latin typeface="Trebuchet MS" panose="020B0603020202020204" pitchFamily="34" charset="0"/>
              </a:rPr>
              <a:t>  Short, snappy phrases/sentences</a:t>
            </a:r>
          </a:p>
          <a:p>
            <a:r>
              <a:rPr lang="en-GB" dirty="0">
                <a:solidFill>
                  <a:srgbClr val="C05892"/>
                </a:solidFill>
                <a:latin typeface="Trebuchet MS" panose="020B0603020202020204" pitchFamily="34" charset="0"/>
              </a:rPr>
              <a:t>  An eye-catching layout</a:t>
            </a:r>
          </a:p>
          <a:p>
            <a:r>
              <a:rPr lang="en-GB" dirty="0">
                <a:solidFill>
                  <a:srgbClr val="C05892"/>
                </a:solidFill>
                <a:latin typeface="Trebuchet MS" panose="020B0603020202020204" pitchFamily="34" charset="0"/>
              </a:rPr>
              <a:t>  A catchy slogan</a:t>
            </a:r>
          </a:p>
          <a:p>
            <a:r>
              <a:rPr lang="en-GB" dirty="0">
                <a:solidFill>
                  <a:srgbClr val="C05892"/>
                </a:solidFill>
                <a:latin typeface="Trebuchet MS" panose="020B0603020202020204" pitchFamily="34" charset="0"/>
              </a:rPr>
              <a:t>  Attention grabbing pictures</a:t>
            </a:r>
          </a:p>
          <a:p>
            <a:r>
              <a:rPr lang="en-GB" dirty="0">
                <a:solidFill>
                  <a:srgbClr val="C05892"/>
                </a:solidFill>
                <a:latin typeface="Trebuchet MS" panose="020B0603020202020204" pitchFamily="34" charset="0"/>
              </a:rPr>
              <a:t>  A final reminder of the message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586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D8548-CD0E-4B46-6C46-24E9CF7EA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001">
            <a:extLst>
              <a:ext uri="{FF2B5EF4-FFF2-40B4-BE49-F238E27FC236}">
                <a16:creationId xmlns:a16="http://schemas.microsoft.com/office/drawing/2014/main" id="{2A3AD8C5-7E0C-C440-34CA-8613A20EC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21" y="5229200"/>
            <a:ext cx="3184304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DDA0C0E-9110-293F-E10A-5817FFAF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18" y="361384"/>
            <a:ext cx="7804563" cy="82014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4B004A"/>
                </a:solidFill>
              </a:rPr>
              <a:t>What is Waste?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FBA76C-3112-77CF-5995-A3F295F2A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517232"/>
            <a:ext cx="1640424" cy="11241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E32039A-E827-4C30-078A-420A67B68004}"/>
              </a:ext>
            </a:extLst>
          </p:cNvPr>
          <p:cNvSpPr txBox="1">
            <a:spLocks/>
          </p:cNvSpPr>
          <p:nvPr/>
        </p:nvSpPr>
        <p:spPr>
          <a:xfrm>
            <a:off x="363658" y="724490"/>
            <a:ext cx="6118785" cy="84305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0" i="0" kern="1200" baseline="0">
                <a:solidFill>
                  <a:srgbClr val="EA941A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</a:pP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A9EDED-C0E5-1EB4-05DD-F6744EB46821}"/>
              </a:ext>
            </a:extLst>
          </p:cNvPr>
          <p:cNvSpPr txBox="1"/>
          <p:nvPr/>
        </p:nvSpPr>
        <p:spPr>
          <a:xfrm>
            <a:off x="179512" y="1070713"/>
            <a:ext cx="885698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C05892"/>
                </a:solidFill>
                <a:latin typeface="Trebuchet MS" panose="020B0603020202020204" pitchFamily="34" charset="0"/>
              </a:rPr>
              <a:t>What can you see in the picture?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C05892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endParaRPr lang="en-GB" dirty="0"/>
          </a:p>
        </p:txBody>
      </p:sp>
      <p:pic>
        <p:nvPicPr>
          <p:cNvPr id="1026" name="Picture 2" descr="Free Trash Abandonment photo and picture">
            <a:extLst>
              <a:ext uri="{FF2B5EF4-FFF2-40B4-BE49-F238E27FC236}">
                <a16:creationId xmlns:a16="http://schemas.microsoft.com/office/drawing/2014/main" id="{963BAF30-FD7B-75CD-40E1-84835146F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16779"/>
            <a:ext cx="4762768" cy="317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39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001">
            <a:extLst>
              <a:ext uri="{FF2B5EF4-FFF2-40B4-BE49-F238E27FC236}">
                <a16:creationId xmlns:a16="http://schemas.microsoft.com/office/drawing/2014/main" id="{09059CD0-99F0-6F3C-60FA-8623CEDEC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21" y="5229200"/>
            <a:ext cx="3184304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33645DE-F034-C407-F55D-D3D75F4EE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18" y="361384"/>
            <a:ext cx="7804563" cy="82014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4B004A"/>
                </a:solidFill>
              </a:rPr>
              <a:t>What is Waste?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517232"/>
            <a:ext cx="1640424" cy="112414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63658" y="724490"/>
            <a:ext cx="6118785" cy="84305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0" i="0" kern="1200" baseline="0">
                <a:solidFill>
                  <a:srgbClr val="EA941A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</a:pP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9AA3BD-1C88-2A4D-F9C7-97D1EF3A64D5}"/>
              </a:ext>
            </a:extLst>
          </p:cNvPr>
          <p:cNvSpPr txBox="1"/>
          <p:nvPr/>
        </p:nvSpPr>
        <p:spPr>
          <a:xfrm>
            <a:off x="179512" y="1070713"/>
            <a:ext cx="88569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C05892"/>
                </a:solidFill>
                <a:latin typeface="Trebuchet MS" panose="020B0603020202020204" pitchFamily="34" charset="0"/>
              </a:rPr>
              <a:t>Waste is any material or objects that are no longer wanted or usable</a:t>
            </a:r>
            <a:r>
              <a:rPr lang="en-GB" dirty="0">
                <a:solidFill>
                  <a:srgbClr val="C05892"/>
                </a:solidFill>
                <a:latin typeface="Trebuchet MS" panose="020B0603020202020204" pitchFamily="34" charset="0"/>
              </a:rPr>
              <a:t>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C05892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endParaRPr lang="en-GB" dirty="0"/>
          </a:p>
        </p:txBody>
      </p:sp>
      <p:pic>
        <p:nvPicPr>
          <p:cNvPr id="1026" name="Picture 2" descr="Free Trash Abandonment photo and picture">
            <a:extLst>
              <a:ext uri="{FF2B5EF4-FFF2-40B4-BE49-F238E27FC236}">
                <a16:creationId xmlns:a16="http://schemas.microsoft.com/office/drawing/2014/main" id="{BD6D4B2F-DD71-9423-7C8C-C171950D9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16779"/>
            <a:ext cx="4762768" cy="317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19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70529-E39A-64C7-E6F7-7F5D1B6FE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001">
            <a:extLst>
              <a:ext uri="{FF2B5EF4-FFF2-40B4-BE49-F238E27FC236}">
                <a16:creationId xmlns:a16="http://schemas.microsoft.com/office/drawing/2014/main" id="{4285696A-9C57-4437-1883-787657ED4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21" y="5229200"/>
            <a:ext cx="3184304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F26FE01-2932-B013-CBFC-60ED199CB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18" y="361384"/>
            <a:ext cx="7804563" cy="82014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4B004A"/>
                </a:solidFill>
              </a:rPr>
              <a:t>What Harm Can it Do?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9EC378-B128-64F3-91EA-B48A4A464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517232"/>
            <a:ext cx="1640424" cy="11241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8DAF18E-B3CF-2D78-74B0-7789BAF75CD3}"/>
              </a:ext>
            </a:extLst>
          </p:cNvPr>
          <p:cNvSpPr txBox="1">
            <a:spLocks/>
          </p:cNvSpPr>
          <p:nvPr/>
        </p:nvSpPr>
        <p:spPr>
          <a:xfrm>
            <a:off x="363658" y="724490"/>
            <a:ext cx="6118785" cy="84305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0" i="0" kern="1200" baseline="0">
                <a:solidFill>
                  <a:srgbClr val="EA941A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</a:pP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8715D1-338D-7581-C04C-0565FBCD767B}"/>
              </a:ext>
            </a:extLst>
          </p:cNvPr>
          <p:cNvSpPr txBox="1"/>
          <p:nvPr/>
        </p:nvSpPr>
        <p:spPr>
          <a:xfrm>
            <a:off x="467544" y="1146016"/>
            <a:ext cx="83529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A43F86"/>
                </a:solidFill>
              </a:rPr>
              <a:t>Pollution of Land and 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Litter like plastic bags and wrappers can end up in rivers, lakes, and oceans.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 pollutes water sources and harms aquatic life.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Chemicals from litter can seep into soil and groundwater.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EAB5F0-52E7-5F03-10A1-3910F7946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4016" y="3187843"/>
            <a:ext cx="4352921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2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3A561-B163-1E00-6840-DC6AE4D41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001">
            <a:extLst>
              <a:ext uri="{FF2B5EF4-FFF2-40B4-BE49-F238E27FC236}">
                <a16:creationId xmlns:a16="http://schemas.microsoft.com/office/drawing/2014/main" id="{C56A7C99-AC94-8B10-618D-820831E39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21" y="5229200"/>
            <a:ext cx="3184304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A3AB4F1-0327-6803-79FB-9F40C6C09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18" y="361384"/>
            <a:ext cx="7804563" cy="82014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4B004A"/>
                </a:solidFill>
              </a:rPr>
              <a:t>What Harm Can it Do?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46FE36-CF6A-D87C-FC34-8F0B9FA3A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517232"/>
            <a:ext cx="1640424" cy="11241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E058200-58A0-E60C-C5DD-FB32AB4B7DC4}"/>
              </a:ext>
            </a:extLst>
          </p:cNvPr>
          <p:cNvSpPr txBox="1">
            <a:spLocks/>
          </p:cNvSpPr>
          <p:nvPr/>
        </p:nvSpPr>
        <p:spPr>
          <a:xfrm>
            <a:off x="363658" y="724490"/>
            <a:ext cx="6118785" cy="84305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0" i="0" kern="1200" baseline="0">
                <a:solidFill>
                  <a:srgbClr val="EA941A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</a:pP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0E61B1-1AAE-EAC9-7D52-AFBD614452A2}"/>
              </a:ext>
            </a:extLst>
          </p:cNvPr>
          <p:cNvSpPr txBox="1"/>
          <p:nvPr/>
        </p:nvSpPr>
        <p:spPr>
          <a:xfrm>
            <a:off x="467544" y="1146016"/>
            <a:ext cx="83529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A43F86"/>
                </a:solidFill>
              </a:rPr>
              <a:t>Harm to Wildlife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Animals may mistake litter for food and eat it, leading to injury or death.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Birds and marine animals can get tangled in plastic rings or fishing lines.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Sharp objects like broken glass can injure animals.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62227D-2EB1-BC75-57C3-F793FAAB2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3645024"/>
            <a:ext cx="3944454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3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F1CF3-31B3-DDCD-721F-376750EE2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001">
            <a:extLst>
              <a:ext uri="{FF2B5EF4-FFF2-40B4-BE49-F238E27FC236}">
                <a16:creationId xmlns:a16="http://schemas.microsoft.com/office/drawing/2014/main" id="{1CAE1AF5-2BAF-E917-6E4A-08FFF122F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21" y="5229200"/>
            <a:ext cx="3184304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695A694-30D8-CCDA-20AE-C64304BF8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18" y="361384"/>
            <a:ext cx="7804563" cy="82014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4B004A"/>
                </a:solidFill>
              </a:rPr>
              <a:t>What Harm Can it Do?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D1763B-8E85-CD79-6270-A4330DCA2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517232"/>
            <a:ext cx="1640424" cy="11241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6DE8A3C-B0A7-D6A4-6C3C-DF6716457D22}"/>
              </a:ext>
            </a:extLst>
          </p:cNvPr>
          <p:cNvSpPr txBox="1">
            <a:spLocks/>
          </p:cNvSpPr>
          <p:nvPr/>
        </p:nvSpPr>
        <p:spPr>
          <a:xfrm>
            <a:off x="363658" y="724490"/>
            <a:ext cx="6118785" cy="84305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0" i="0" kern="1200" baseline="0">
                <a:solidFill>
                  <a:srgbClr val="EA941A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</a:pP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F9B2BF-48C6-63C7-6334-277B44830A7C}"/>
              </a:ext>
            </a:extLst>
          </p:cNvPr>
          <p:cNvSpPr txBox="1"/>
          <p:nvPr/>
        </p:nvSpPr>
        <p:spPr>
          <a:xfrm>
            <a:off x="467544" y="1146016"/>
            <a:ext cx="835292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A43F86"/>
                </a:solidFill>
              </a:rPr>
              <a:t>Damage to Ecosystems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Litter disrupts natural habitats and can prevent plants from growing.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 can introduce toxins that affect the balance of ecosystems.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Non-biodegradable waste like plastic stays in the environment for hundreds of years.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D14FED-C6B1-9E9F-FEB6-3A78AC806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445" y="4022084"/>
            <a:ext cx="3760176" cy="250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4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7834E-9BC7-7E6D-537F-CC1CB6178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001">
            <a:extLst>
              <a:ext uri="{FF2B5EF4-FFF2-40B4-BE49-F238E27FC236}">
                <a16:creationId xmlns:a16="http://schemas.microsoft.com/office/drawing/2014/main" id="{57E6B945-A8F6-C6A3-FCD4-C2D4A55B1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21" y="5229200"/>
            <a:ext cx="3184304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62C3DF9-4984-0DBB-D3E8-4222EF98C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18" y="361384"/>
            <a:ext cx="7804563" cy="82014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4B004A"/>
                </a:solidFill>
              </a:rPr>
              <a:t>What Harm Can it Do?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4517D8-8B59-8E24-F93F-8627EDBC2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517232"/>
            <a:ext cx="1640424" cy="11241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F4F8CD8-A6AE-2B4F-B611-9EE028B28666}"/>
              </a:ext>
            </a:extLst>
          </p:cNvPr>
          <p:cNvSpPr txBox="1">
            <a:spLocks/>
          </p:cNvSpPr>
          <p:nvPr/>
        </p:nvSpPr>
        <p:spPr>
          <a:xfrm>
            <a:off x="363658" y="724490"/>
            <a:ext cx="6118785" cy="84305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0" i="0" kern="1200" baseline="0">
                <a:solidFill>
                  <a:srgbClr val="EA941A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</a:pP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93892A-1FA7-50ED-6234-57779F52F2AA}"/>
              </a:ext>
            </a:extLst>
          </p:cNvPr>
          <p:cNvSpPr txBox="1"/>
          <p:nvPr/>
        </p:nvSpPr>
        <p:spPr>
          <a:xfrm>
            <a:off x="467544" y="1146016"/>
            <a:ext cx="83529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A43F86"/>
                </a:solidFill>
              </a:rPr>
              <a:t>Fire Hazards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Discarded items like glass bottles can magnify sunlight and start fires in dry areas.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Cigarette butts can ignite dry grass or leaves.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94E8EF-55AA-2E3C-CEE5-6BC956F16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3040964"/>
            <a:ext cx="4008095" cy="267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1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36943-CDE9-5535-3B6B-27F41A56D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001">
            <a:extLst>
              <a:ext uri="{FF2B5EF4-FFF2-40B4-BE49-F238E27FC236}">
                <a16:creationId xmlns:a16="http://schemas.microsoft.com/office/drawing/2014/main" id="{F236A4B6-62F5-AF8E-B0DF-DFE24C626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21" y="5229200"/>
            <a:ext cx="3184304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79DCA70-00FD-3E2C-7278-B22E9D442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18" y="361384"/>
            <a:ext cx="7804563" cy="82014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4B004A"/>
                </a:solidFill>
              </a:rPr>
              <a:t>What Harm Can it Do?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41338-02EA-4C7D-E191-BADE6B313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517232"/>
            <a:ext cx="1640424" cy="11241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DEA0F4C-496B-5998-F58E-4436CD28E8BA}"/>
              </a:ext>
            </a:extLst>
          </p:cNvPr>
          <p:cNvSpPr txBox="1">
            <a:spLocks/>
          </p:cNvSpPr>
          <p:nvPr/>
        </p:nvSpPr>
        <p:spPr>
          <a:xfrm>
            <a:off x="363658" y="724490"/>
            <a:ext cx="6118785" cy="84305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0" i="0" kern="1200" baseline="0">
                <a:solidFill>
                  <a:srgbClr val="EA941A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</a:pP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B9E39E-888E-3B8C-1D1B-3B6C8DC23706}"/>
              </a:ext>
            </a:extLst>
          </p:cNvPr>
          <p:cNvSpPr txBox="1"/>
          <p:nvPr/>
        </p:nvSpPr>
        <p:spPr>
          <a:xfrm>
            <a:off x="467544" y="1146016"/>
            <a:ext cx="83529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A43F86"/>
                </a:solidFill>
              </a:rPr>
              <a:t>Visual Pollution and Community Impact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Litter makes public spaces look dirty and neglected.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 can reduce community pride and discourage tourism or investment.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Cleaning up litter costs the local council money that could be spent elsewhere.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642DDB-55BB-4E93-170C-8F31B04AD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3675144"/>
            <a:ext cx="3976158" cy="264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9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22572-8D75-9653-79EB-8CE8F9C7E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001">
            <a:extLst>
              <a:ext uri="{FF2B5EF4-FFF2-40B4-BE49-F238E27FC236}">
                <a16:creationId xmlns:a16="http://schemas.microsoft.com/office/drawing/2014/main" id="{D2AAFDCC-07A8-99E5-1565-1C5A32667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21" y="5229200"/>
            <a:ext cx="3184304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D16DCBF-F285-9505-9C8E-37BA8C204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18" y="361384"/>
            <a:ext cx="7804563" cy="82014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4B004A"/>
                </a:solidFill>
              </a:rPr>
              <a:t>What Can We Do?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CB3ECC-6A4C-CA4A-CA40-57B29D45E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517232"/>
            <a:ext cx="1640424" cy="11241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A6522A-3404-2977-9011-E9EE15415A71}"/>
              </a:ext>
            </a:extLst>
          </p:cNvPr>
          <p:cNvSpPr txBox="1">
            <a:spLocks/>
          </p:cNvSpPr>
          <p:nvPr/>
        </p:nvSpPr>
        <p:spPr>
          <a:xfrm>
            <a:off x="363658" y="724490"/>
            <a:ext cx="6118785" cy="84305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0" i="0" kern="1200" baseline="0">
                <a:solidFill>
                  <a:srgbClr val="EA941A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</a:pP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F7902E-18BD-8C04-A41E-A8CEAE1D1468}"/>
              </a:ext>
            </a:extLst>
          </p:cNvPr>
          <p:cNvSpPr txBox="1"/>
          <p:nvPr/>
        </p:nvSpPr>
        <p:spPr>
          <a:xfrm>
            <a:off x="34297" y="878803"/>
            <a:ext cx="920197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A43F86"/>
                </a:solidFill>
              </a:rPr>
              <a:t>Reduce, Reuse, Repurpose, Recycle!</a:t>
            </a:r>
          </a:p>
          <a:p>
            <a:endParaRPr lang="en-GB" sz="2400" dirty="0">
              <a:solidFill>
                <a:srgbClr val="A43F8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A43F86"/>
                </a:solidFill>
              </a:rPr>
              <a:t>Reduce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means to cut down the amount of waste we produce such as only buying what we really need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A43F86"/>
                </a:solidFill>
              </a:rPr>
              <a:t>Reuse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means use something as many times as possible such as washing out your empty cola bottle to use as a water bottle for school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A43F86"/>
                </a:solidFill>
              </a:rPr>
              <a:t>Repurpose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means to find a different use for something like cutting the legs off jeans that have holes in the knees to make shorts or food waste being turned into compost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A43F86"/>
                </a:solidFill>
              </a:rPr>
              <a:t>Recycle 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means to convert waste material into new products, like melting down old glass bottles to make new ones.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FB5E12-389D-0685-2226-060859459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387" y="5369084"/>
            <a:ext cx="1472836" cy="142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4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DoT Powerpoint Template - church hou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oT Powerpoint Template" id="{BDAC9150-ADCA-4CA9-B813-88BAB4B65894}" vid="{5B43F5B5-0477-44C3-B66C-D9FA113AB9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D71D6A240EBD41B923971D7299FE9E" ma:contentTypeVersion="16" ma:contentTypeDescription="Create a new document." ma:contentTypeScope="" ma:versionID="92f972a371b335482231e542a6233817">
  <xsd:schema xmlns:xsd="http://www.w3.org/2001/XMLSchema" xmlns:xs="http://www.w3.org/2001/XMLSchema" xmlns:p="http://schemas.microsoft.com/office/2006/metadata/properties" xmlns:ns2="3c89481a-3e59-4e0b-ab1b-db3c6bea12e3" xmlns:ns3="fed6c2bd-0858-44a8-b411-a2567c037726" targetNamespace="http://schemas.microsoft.com/office/2006/metadata/properties" ma:root="true" ma:fieldsID="5dc0b8f6368e40d6ad5234c94d170468" ns2:_="" ns3:_="">
    <xsd:import namespace="3c89481a-3e59-4e0b-ab1b-db3c6bea12e3"/>
    <xsd:import namespace="fed6c2bd-0858-44a8-b411-a2567c03772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89481a-3e59-4e0b-ab1b-db3c6bea12e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1" nillable="true" ma:displayName="Taxonomy Catch All Column" ma:hidden="true" ma:list="{8a28c30f-0409-4da3-931c-57d183bc1915}" ma:internalName="TaxCatchAll" ma:showField="CatchAllData" ma:web="3c89481a-3e59-4e0b-ab1b-db3c6bea12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d6c2bd-0858-44a8-b411-a2567c0377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b1df1368-43de-43ee-af93-40a0d98ae5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ed6c2bd-0858-44a8-b411-a2567c037726">
      <Terms xmlns="http://schemas.microsoft.com/office/infopath/2007/PartnerControls"/>
    </lcf76f155ced4ddcb4097134ff3c332f>
    <TaxCatchAll xmlns="3c89481a-3e59-4e0b-ab1b-db3c6bea12e3" xsi:nil="true"/>
    <_dlc_DocId xmlns="3c89481a-3e59-4e0b-ab1b-db3c6bea12e3">NWHNSEV764MK-41302979-2410866</_dlc_DocId>
    <_dlc_DocIdUrl xmlns="3c89481a-3e59-4e0b-ab1b-db3c6bea12e3">
      <Url>https://trurodiocese.sharepoint.com/sites/Documents/_layouts/15/DocIdRedir.aspx?ID=NWHNSEV764MK-41302979-2410866</Url>
      <Description>NWHNSEV764MK-41302979-2410866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23A705-5427-45E5-98EE-77EFCDFD61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89481a-3e59-4e0b-ab1b-db3c6bea12e3"/>
    <ds:schemaRef ds:uri="fed6c2bd-0858-44a8-b411-a2567c0377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AEE8361-9C26-4EEC-BD0A-24F42ACF02BD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43e53103-4a06-4172-a1fc-8f023a740ee1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  <ds:schemaRef ds:uri="fed6c2bd-0858-44a8-b411-a2567c037726"/>
    <ds:schemaRef ds:uri="3c89481a-3e59-4e0b-ab1b-db3c6bea12e3"/>
  </ds:schemaRefs>
</ds:datastoreItem>
</file>

<file path=customXml/itemProps3.xml><?xml version="1.0" encoding="utf-8"?>
<ds:datastoreItem xmlns:ds="http://schemas.openxmlformats.org/officeDocument/2006/customXml" ds:itemID="{83AA3436-D840-4257-9415-550F90D954AE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D4AB9DBB-9BB6-41BC-AA91-6057ED3059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6662</TotalTime>
  <Words>628</Words>
  <Application>Microsoft Office PowerPoint</Application>
  <PresentationFormat>On-screen Show (4:3)</PresentationFormat>
  <Paragraphs>79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Trebuchet MS</vt:lpstr>
      <vt:lpstr>DoT Powerpoint Template - church house</vt:lpstr>
      <vt:lpstr>PowerPoint Presentation</vt:lpstr>
      <vt:lpstr>What is Waste?</vt:lpstr>
      <vt:lpstr>What is Waste?</vt:lpstr>
      <vt:lpstr>What Harm Can it Do?</vt:lpstr>
      <vt:lpstr>What Harm Can it Do?</vt:lpstr>
      <vt:lpstr>What Harm Can it Do?</vt:lpstr>
      <vt:lpstr>What Harm Can it Do?</vt:lpstr>
      <vt:lpstr>What Harm Can it Do?</vt:lpstr>
      <vt:lpstr>What Can We Do?</vt:lpstr>
      <vt:lpstr>What Can We Do?</vt:lpstr>
      <vt:lpstr>How Do We Recycle?</vt:lpstr>
      <vt:lpstr>How Do We Recycle?</vt:lpstr>
      <vt:lpstr>How Do We Recycle?</vt:lpstr>
      <vt:lpstr>How Do We Recycle?</vt:lpstr>
      <vt:lpstr>How Do We Recycle?</vt:lpstr>
      <vt:lpstr>How Do We Recycle?</vt:lpstr>
      <vt:lpstr>How Do We Recycle?</vt:lpstr>
      <vt:lpstr>What Can We Do?</vt:lpstr>
      <vt:lpstr>What Can We Do?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each £10 is spent</dc:title>
  <dc:creator>davidw</dc:creator>
  <cp:lastModifiedBy>Clare Green</cp:lastModifiedBy>
  <cp:revision>481</cp:revision>
  <cp:lastPrinted>2016-05-03T12:18:04Z</cp:lastPrinted>
  <dcterms:created xsi:type="dcterms:W3CDTF">2012-09-27T10:40:58Z</dcterms:created>
  <dcterms:modified xsi:type="dcterms:W3CDTF">2025-08-28T14:45:01Z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0x0101002ED71D6A240EBD41B923971D7299FE9E</vt:lpwstr>
  </property>
  <property fmtid="{D5CDD505-2E9C-101B-9397-08002B2CF9AE}" pid="3" name="MediaServiceImageTags">
    <vt:lpwstr/>
  </property>
  <property fmtid="{D5CDD505-2E9C-101B-9397-08002B2CF9AE}" pid="4" name="Order">
    <vt:r8>143193600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_dlc_DocIdItemGuid">
    <vt:lpwstr>b01a7926-03ce-49ad-bd41-6264fa7e622f</vt:lpwstr>
  </property>
</Properties>
</file>