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28" r:id="rId5"/>
  </p:sldMasterIdLst>
  <p:notesMasterIdLst>
    <p:notesMasterId r:id="rId12"/>
  </p:notesMasterIdLst>
  <p:handoutMasterIdLst>
    <p:handoutMasterId r:id="rId13"/>
  </p:handoutMasterIdLst>
  <p:sldIdLst>
    <p:sldId id="438" r:id="rId6"/>
    <p:sldId id="437" r:id="rId7"/>
    <p:sldId id="439" r:id="rId8"/>
    <p:sldId id="440" r:id="rId9"/>
    <p:sldId id="441" r:id="rId10"/>
    <p:sldId id="442" r:id="rId11"/>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892"/>
    <a:srgbClr val="8CC13E"/>
    <a:srgbClr val="F7AA15"/>
    <a:srgbClr val="EE3C5B"/>
    <a:srgbClr val="328CCB"/>
    <a:srgbClr val="4B004A"/>
    <a:srgbClr val="009900"/>
    <a:srgbClr val="00CC66"/>
    <a:srgbClr val="A43F86"/>
    <a:srgbClr val="ECC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8ABCA-24CD-4806-BF5B-B8968AA85084}" v="5" dt="2025-08-21T13:51:07.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88429" autoAdjust="0"/>
  </p:normalViewPr>
  <p:slideViewPr>
    <p:cSldViewPr>
      <p:cViewPr varScale="1">
        <p:scale>
          <a:sx n="61" d="100"/>
          <a:sy n="61" d="100"/>
        </p:scale>
        <p:origin x="151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9" d="100"/>
          <a:sy n="89" d="100"/>
        </p:scale>
        <p:origin x="4144" y="1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Green" userId="14bd997e-9ae1-4552-a146-96fdaf1ecef7" providerId="ADAL" clId="{57C8ABCA-24CD-4806-BF5B-B8968AA85084}"/>
    <pc:docChg chg="undo redo custSel addSld delSld modSld sldOrd">
      <pc:chgData name="Clare Green" userId="14bd997e-9ae1-4552-a146-96fdaf1ecef7" providerId="ADAL" clId="{57C8ABCA-24CD-4806-BF5B-B8968AA85084}" dt="2025-08-22T10:05:56.409" v="1641" actId="20577"/>
      <pc:docMkLst>
        <pc:docMk/>
      </pc:docMkLst>
      <pc:sldChg chg="addSp delSp modSp mod">
        <pc:chgData name="Clare Green" userId="14bd997e-9ae1-4552-a146-96fdaf1ecef7" providerId="ADAL" clId="{57C8ABCA-24CD-4806-BF5B-B8968AA85084}" dt="2025-08-22T10:03:16.665" v="1637" actId="33524"/>
        <pc:sldMkLst>
          <pc:docMk/>
          <pc:sldMk cId="1612190510" sldId="437"/>
        </pc:sldMkLst>
        <pc:spChg chg="mod">
          <ac:chgData name="Clare Green" userId="14bd997e-9ae1-4552-a146-96fdaf1ecef7" providerId="ADAL" clId="{57C8ABCA-24CD-4806-BF5B-B8968AA85084}" dt="2025-08-21T13:06:14.211" v="50" actId="20577"/>
          <ac:spMkLst>
            <pc:docMk/>
            <pc:sldMk cId="1612190510" sldId="437"/>
            <ac:spMk id="6" creationId="{933645DE-F034-C407-F55D-D3D75F4EE912}"/>
          </ac:spMkLst>
        </pc:spChg>
        <pc:spChg chg="del mod">
          <ac:chgData name="Clare Green" userId="14bd997e-9ae1-4552-a146-96fdaf1ecef7" providerId="ADAL" clId="{57C8ABCA-24CD-4806-BF5B-B8968AA85084}" dt="2025-08-21T13:07:10.163" v="55"/>
          <ac:spMkLst>
            <pc:docMk/>
            <pc:sldMk cId="1612190510" sldId="437"/>
            <ac:spMk id="8" creationId="{00000000-0000-0000-0000-000000000000}"/>
          </ac:spMkLst>
        </pc:spChg>
        <pc:spChg chg="add del mod">
          <ac:chgData name="Clare Green" userId="14bd997e-9ae1-4552-a146-96fdaf1ecef7" providerId="ADAL" clId="{57C8ABCA-24CD-4806-BF5B-B8968AA85084}" dt="2025-08-21T13:09:22.845" v="73" actId="478"/>
          <ac:spMkLst>
            <pc:docMk/>
            <pc:sldMk cId="1612190510" sldId="437"/>
            <ac:spMk id="9" creationId="{D932240B-9CDF-C9AA-163D-1005E7344641}"/>
          </ac:spMkLst>
        </pc:spChg>
        <pc:spChg chg="add mod">
          <ac:chgData name="Clare Green" userId="14bd997e-9ae1-4552-a146-96fdaf1ecef7" providerId="ADAL" clId="{57C8ABCA-24CD-4806-BF5B-B8968AA85084}" dt="2025-08-21T13:12:51.759" v="81" actId="1076"/>
          <ac:spMkLst>
            <pc:docMk/>
            <pc:sldMk cId="1612190510" sldId="437"/>
            <ac:spMk id="11" creationId="{409AA3BD-1C88-2A4D-F9C7-97D1EF3A64D5}"/>
          </ac:spMkLst>
        </pc:spChg>
        <pc:spChg chg="add mod">
          <ac:chgData name="Clare Green" userId="14bd997e-9ae1-4552-a146-96fdaf1ecef7" providerId="ADAL" clId="{57C8ABCA-24CD-4806-BF5B-B8968AA85084}" dt="2025-08-22T10:03:16.665" v="1637" actId="33524"/>
          <ac:spMkLst>
            <pc:docMk/>
            <pc:sldMk cId="1612190510" sldId="437"/>
            <ac:spMk id="13" creationId="{6839FB0D-AA78-8FF8-ACD5-652224D9C9BF}"/>
          </ac:spMkLst>
        </pc:spChg>
        <pc:spChg chg="add mod">
          <ac:chgData name="Clare Green" userId="14bd997e-9ae1-4552-a146-96fdaf1ecef7" providerId="ADAL" clId="{57C8ABCA-24CD-4806-BF5B-B8968AA85084}" dt="2025-08-21T13:13:00.762" v="83" actId="1076"/>
          <ac:spMkLst>
            <pc:docMk/>
            <pc:sldMk cId="1612190510" sldId="437"/>
            <ac:spMk id="15" creationId="{082338CF-E7E8-8B27-A3F3-5229408B19CE}"/>
          </ac:spMkLst>
        </pc:spChg>
        <pc:picChg chg="del">
          <ac:chgData name="Clare Green" userId="14bd997e-9ae1-4552-a146-96fdaf1ecef7" providerId="ADAL" clId="{57C8ABCA-24CD-4806-BF5B-B8968AA85084}" dt="2025-08-21T13:05:24.240" v="0" actId="478"/>
          <ac:picMkLst>
            <pc:docMk/>
            <pc:sldMk cId="1612190510" sldId="437"/>
            <ac:picMk id="3" creationId="{87DBF986-0837-069B-B2D7-AE54560121C1}"/>
          </ac:picMkLst>
        </pc:picChg>
        <pc:picChg chg="add mod">
          <ac:chgData name="Clare Green" userId="14bd997e-9ae1-4552-a146-96fdaf1ecef7" providerId="ADAL" clId="{57C8ABCA-24CD-4806-BF5B-B8968AA85084}" dt="2025-08-21T13:13:04.446" v="84" actId="1076"/>
          <ac:picMkLst>
            <pc:docMk/>
            <pc:sldMk cId="1612190510" sldId="437"/>
            <ac:picMk id="16" creationId="{3040A7E7-0F9B-5F7E-654F-637C546D7EB9}"/>
          </ac:picMkLst>
        </pc:picChg>
      </pc:sldChg>
      <pc:sldChg chg="del">
        <pc:chgData name="Clare Green" userId="14bd997e-9ae1-4552-a146-96fdaf1ecef7" providerId="ADAL" clId="{57C8ABCA-24CD-4806-BF5B-B8968AA85084}" dt="2025-08-21T13:05:28.236" v="1" actId="47"/>
        <pc:sldMkLst>
          <pc:docMk/>
          <pc:sldMk cId="693447710" sldId="439"/>
        </pc:sldMkLst>
      </pc:sldChg>
      <pc:sldChg chg="addSp delSp modSp add mod">
        <pc:chgData name="Clare Green" userId="14bd997e-9ae1-4552-a146-96fdaf1ecef7" providerId="ADAL" clId="{57C8ABCA-24CD-4806-BF5B-B8968AA85084}" dt="2025-08-22T10:03:37.231" v="1639" actId="33524"/>
        <pc:sldMkLst>
          <pc:docMk/>
          <pc:sldMk cId="3183057337" sldId="439"/>
        </pc:sldMkLst>
        <pc:spChg chg="mod">
          <ac:chgData name="Clare Green" userId="14bd997e-9ae1-4552-a146-96fdaf1ecef7" providerId="ADAL" clId="{57C8ABCA-24CD-4806-BF5B-B8968AA85084}" dt="2025-08-21T13:13:35.088" v="93" actId="20577"/>
          <ac:spMkLst>
            <pc:docMk/>
            <pc:sldMk cId="3183057337" sldId="439"/>
            <ac:spMk id="6" creationId="{70BBFF5B-4104-8CDB-CA5A-23C9B184AE93}"/>
          </ac:spMkLst>
        </pc:spChg>
        <pc:spChg chg="mod">
          <ac:chgData name="Clare Green" userId="14bd997e-9ae1-4552-a146-96fdaf1ecef7" providerId="ADAL" clId="{57C8ABCA-24CD-4806-BF5B-B8968AA85084}" dt="2025-08-21T13:23:00.254" v="414" actId="1076"/>
          <ac:spMkLst>
            <pc:docMk/>
            <pc:sldMk cId="3183057337" sldId="439"/>
            <ac:spMk id="11" creationId="{08802FB0-DB86-E443-E177-DD9327FCE34A}"/>
          </ac:spMkLst>
        </pc:spChg>
        <pc:spChg chg="mod">
          <ac:chgData name="Clare Green" userId="14bd997e-9ae1-4552-a146-96fdaf1ecef7" providerId="ADAL" clId="{57C8ABCA-24CD-4806-BF5B-B8968AA85084}" dt="2025-08-22T10:03:37.231" v="1639" actId="33524"/>
          <ac:spMkLst>
            <pc:docMk/>
            <pc:sldMk cId="3183057337" sldId="439"/>
            <ac:spMk id="13" creationId="{86A8B592-8A38-1B95-EE9A-E3608C4E2A5A}"/>
          </ac:spMkLst>
        </pc:spChg>
        <pc:spChg chg="del mod">
          <ac:chgData name="Clare Green" userId="14bd997e-9ae1-4552-a146-96fdaf1ecef7" providerId="ADAL" clId="{57C8ABCA-24CD-4806-BF5B-B8968AA85084}" dt="2025-08-22T10:03:29.145" v="1638" actId="478"/>
          <ac:spMkLst>
            <pc:docMk/>
            <pc:sldMk cId="3183057337" sldId="439"/>
            <ac:spMk id="15" creationId="{486E81DC-97B6-437E-A7C4-CD51908296ED}"/>
          </ac:spMkLst>
        </pc:spChg>
        <pc:picChg chg="add mod">
          <ac:chgData name="Clare Green" userId="14bd997e-9ae1-4552-a146-96fdaf1ecef7" providerId="ADAL" clId="{57C8ABCA-24CD-4806-BF5B-B8968AA85084}" dt="2025-08-21T13:22:55.391" v="413" actId="1076"/>
          <ac:picMkLst>
            <pc:docMk/>
            <pc:sldMk cId="3183057337" sldId="439"/>
            <ac:picMk id="3" creationId="{A16A78C3-E7FE-5165-63AB-74BB0C45901B}"/>
          </ac:picMkLst>
        </pc:picChg>
        <pc:picChg chg="del mod">
          <ac:chgData name="Clare Green" userId="14bd997e-9ae1-4552-a146-96fdaf1ecef7" providerId="ADAL" clId="{57C8ABCA-24CD-4806-BF5B-B8968AA85084}" dt="2025-08-21T13:20:28.753" v="244" actId="478"/>
          <ac:picMkLst>
            <pc:docMk/>
            <pc:sldMk cId="3183057337" sldId="439"/>
            <ac:picMk id="16" creationId="{9B9E654A-5DAE-C8C2-0B4B-065D0533CAB6}"/>
          </ac:picMkLst>
        </pc:picChg>
      </pc:sldChg>
      <pc:sldChg chg="addSp delSp modSp add mod">
        <pc:chgData name="Clare Green" userId="14bd997e-9ae1-4552-a146-96fdaf1ecef7" providerId="ADAL" clId="{57C8ABCA-24CD-4806-BF5B-B8968AA85084}" dt="2025-08-22T10:05:56.409" v="1641" actId="20577"/>
        <pc:sldMkLst>
          <pc:docMk/>
          <pc:sldMk cId="642099454" sldId="440"/>
        </pc:sldMkLst>
        <pc:spChg chg="mod">
          <ac:chgData name="Clare Green" userId="14bd997e-9ae1-4552-a146-96fdaf1ecef7" providerId="ADAL" clId="{57C8ABCA-24CD-4806-BF5B-B8968AA85084}" dt="2025-08-21T13:23:38.789" v="455" actId="20577"/>
          <ac:spMkLst>
            <pc:docMk/>
            <pc:sldMk cId="642099454" sldId="440"/>
            <ac:spMk id="6" creationId="{729156EA-0BBB-5B52-85C9-01DC3F922AAA}"/>
          </ac:spMkLst>
        </pc:spChg>
        <pc:spChg chg="add mod">
          <ac:chgData name="Clare Green" userId="14bd997e-9ae1-4552-a146-96fdaf1ecef7" providerId="ADAL" clId="{57C8ABCA-24CD-4806-BF5B-B8968AA85084}" dt="2025-08-21T13:33:27.094" v="550" actId="207"/>
          <ac:spMkLst>
            <pc:docMk/>
            <pc:sldMk cId="642099454" sldId="440"/>
            <ac:spMk id="8" creationId="{C4C46328-8589-24DC-3762-F32E80C6C31A}"/>
          </ac:spMkLst>
        </pc:spChg>
        <pc:spChg chg="add mod">
          <ac:chgData name="Clare Green" userId="14bd997e-9ae1-4552-a146-96fdaf1ecef7" providerId="ADAL" clId="{57C8ABCA-24CD-4806-BF5B-B8968AA85084}" dt="2025-08-21T13:34:05.660" v="554" actId="207"/>
          <ac:spMkLst>
            <pc:docMk/>
            <pc:sldMk cId="642099454" sldId="440"/>
            <ac:spMk id="10" creationId="{AF3705E8-29C1-8A56-8250-3E2E4EB202B1}"/>
          </ac:spMkLst>
        </pc:spChg>
        <pc:spChg chg="del">
          <ac:chgData name="Clare Green" userId="14bd997e-9ae1-4552-a146-96fdaf1ecef7" providerId="ADAL" clId="{57C8ABCA-24CD-4806-BF5B-B8968AA85084}" dt="2025-08-21T13:23:57.727" v="456" actId="478"/>
          <ac:spMkLst>
            <pc:docMk/>
            <pc:sldMk cId="642099454" sldId="440"/>
            <ac:spMk id="11" creationId="{59D4C56E-4355-9E6D-FE51-F11E02D9EEBE}"/>
          </ac:spMkLst>
        </pc:spChg>
        <pc:spChg chg="del">
          <ac:chgData name="Clare Green" userId="14bd997e-9ae1-4552-a146-96fdaf1ecef7" providerId="ADAL" clId="{57C8ABCA-24CD-4806-BF5B-B8968AA85084}" dt="2025-08-21T13:23:59.570" v="457" actId="478"/>
          <ac:spMkLst>
            <pc:docMk/>
            <pc:sldMk cId="642099454" sldId="440"/>
            <ac:spMk id="13" creationId="{EECD80F3-A1D1-52B9-DF12-131F267263BD}"/>
          </ac:spMkLst>
        </pc:spChg>
        <pc:spChg chg="add mod">
          <ac:chgData name="Clare Green" userId="14bd997e-9ae1-4552-a146-96fdaf1ecef7" providerId="ADAL" clId="{57C8ABCA-24CD-4806-BF5B-B8968AA85084}" dt="2025-08-22T10:05:56.409" v="1641" actId="20577"/>
          <ac:spMkLst>
            <pc:docMk/>
            <pc:sldMk cId="642099454" sldId="440"/>
            <ac:spMk id="14" creationId="{D18D6009-F531-1DED-B212-77AB04B3EFEC}"/>
          </ac:spMkLst>
        </pc:spChg>
        <pc:spChg chg="del">
          <ac:chgData name="Clare Green" userId="14bd997e-9ae1-4552-a146-96fdaf1ecef7" providerId="ADAL" clId="{57C8ABCA-24CD-4806-BF5B-B8968AA85084}" dt="2025-08-21T13:24:09.114" v="460" actId="478"/>
          <ac:spMkLst>
            <pc:docMk/>
            <pc:sldMk cId="642099454" sldId="440"/>
            <ac:spMk id="15" creationId="{36A3E962-6274-A10F-F6E7-5D6597A1D3B1}"/>
          </ac:spMkLst>
        </pc:spChg>
        <pc:spChg chg="add mod">
          <ac:chgData name="Clare Green" userId="14bd997e-9ae1-4552-a146-96fdaf1ecef7" providerId="ADAL" clId="{57C8ABCA-24CD-4806-BF5B-B8968AA85084}" dt="2025-08-21T13:34:38.227" v="555" actId="207"/>
          <ac:spMkLst>
            <pc:docMk/>
            <pc:sldMk cId="642099454" sldId="440"/>
            <ac:spMk id="17" creationId="{41D5AF9E-B141-817B-1332-965D71E889ED}"/>
          </ac:spMkLst>
        </pc:spChg>
        <pc:spChg chg="add mod">
          <ac:chgData name="Clare Green" userId="14bd997e-9ae1-4552-a146-96fdaf1ecef7" providerId="ADAL" clId="{57C8ABCA-24CD-4806-BF5B-B8968AA85084}" dt="2025-08-21T13:33:45.126" v="552" actId="207"/>
          <ac:spMkLst>
            <pc:docMk/>
            <pc:sldMk cId="642099454" sldId="440"/>
            <ac:spMk id="19" creationId="{6E474CA1-7913-4EB6-3398-832EBE62CFD9}"/>
          </ac:spMkLst>
        </pc:spChg>
        <pc:spChg chg="add mod">
          <ac:chgData name="Clare Green" userId="14bd997e-9ae1-4552-a146-96fdaf1ecef7" providerId="ADAL" clId="{57C8ABCA-24CD-4806-BF5B-B8968AA85084}" dt="2025-08-21T13:33:53.462" v="553" actId="207"/>
          <ac:spMkLst>
            <pc:docMk/>
            <pc:sldMk cId="642099454" sldId="440"/>
            <ac:spMk id="21" creationId="{29595BC5-5FCE-B8A6-1B65-DBD5013F0E5A}"/>
          </ac:spMkLst>
        </pc:spChg>
        <pc:picChg chg="mod">
          <ac:chgData name="Clare Green" userId="14bd997e-9ae1-4552-a146-96fdaf1ecef7" providerId="ADAL" clId="{57C8ABCA-24CD-4806-BF5B-B8968AA85084}" dt="2025-08-21T13:34:58.845" v="556" actId="1076"/>
          <ac:picMkLst>
            <pc:docMk/>
            <pc:sldMk cId="642099454" sldId="440"/>
            <ac:picMk id="3" creationId="{C596A6D5-C77A-0B8E-14B4-96B9C774C270}"/>
          </ac:picMkLst>
        </pc:picChg>
      </pc:sldChg>
      <pc:sldChg chg="del">
        <pc:chgData name="Clare Green" userId="14bd997e-9ae1-4552-a146-96fdaf1ecef7" providerId="ADAL" clId="{57C8ABCA-24CD-4806-BF5B-B8968AA85084}" dt="2025-08-21T13:05:29.181" v="2" actId="47"/>
        <pc:sldMkLst>
          <pc:docMk/>
          <pc:sldMk cId="2512597140" sldId="440"/>
        </pc:sldMkLst>
      </pc:sldChg>
      <pc:sldChg chg="delSp modSp add mod ord">
        <pc:chgData name="Clare Green" userId="14bd997e-9ae1-4552-a146-96fdaf1ecef7" providerId="ADAL" clId="{57C8ABCA-24CD-4806-BF5B-B8968AA85084}" dt="2025-08-21T14:24:16.202" v="1636" actId="20577"/>
        <pc:sldMkLst>
          <pc:docMk/>
          <pc:sldMk cId="666105676" sldId="441"/>
        </pc:sldMkLst>
        <pc:spChg chg="mod">
          <ac:chgData name="Clare Green" userId="14bd997e-9ae1-4552-a146-96fdaf1ecef7" providerId="ADAL" clId="{57C8ABCA-24CD-4806-BF5B-B8968AA85084}" dt="2025-08-21T14:24:16.202" v="1636" actId="20577"/>
          <ac:spMkLst>
            <pc:docMk/>
            <pc:sldMk cId="666105676" sldId="441"/>
            <ac:spMk id="11" creationId="{C1D46C72-6DD8-56DF-1CB2-8423D07171D8}"/>
          </ac:spMkLst>
        </pc:spChg>
        <pc:spChg chg="del">
          <ac:chgData name="Clare Green" userId="14bd997e-9ae1-4552-a146-96fdaf1ecef7" providerId="ADAL" clId="{57C8ABCA-24CD-4806-BF5B-B8968AA85084}" dt="2025-08-21T13:35:53.226" v="562" actId="478"/>
          <ac:spMkLst>
            <pc:docMk/>
            <pc:sldMk cId="666105676" sldId="441"/>
            <ac:spMk id="13" creationId="{7A1CDBD1-B93C-B50E-0194-11FC656B0702}"/>
          </ac:spMkLst>
        </pc:spChg>
        <pc:spChg chg="del">
          <ac:chgData name="Clare Green" userId="14bd997e-9ae1-4552-a146-96fdaf1ecef7" providerId="ADAL" clId="{57C8ABCA-24CD-4806-BF5B-B8968AA85084}" dt="2025-08-21T13:35:50.588" v="561" actId="478"/>
          <ac:spMkLst>
            <pc:docMk/>
            <pc:sldMk cId="666105676" sldId="441"/>
            <ac:spMk id="15" creationId="{27E48F82-3629-FB2A-7979-9B62BE6D6FD2}"/>
          </ac:spMkLst>
        </pc:spChg>
        <pc:picChg chg="del">
          <ac:chgData name="Clare Green" userId="14bd997e-9ae1-4552-a146-96fdaf1ecef7" providerId="ADAL" clId="{57C8ABCA-24CD-4806-BF5B-B8968AA85084}" dt="2025-08-21T13:35:48.441" v="560" actId="478"/>
          <ac:picMkLst>
            <pc:docMk/>
            <pc:sldMk cId="666105676" sldId="441"/>
            <ac:picMk id="3" creationId="{5B95E0C4-0A0C-3876-1057-4E151A83645F}"/>
          </ac:picMkLst>
        </pc:picChg>
      </pc:sldChg>
      <pc:sldChg chg="del">
        <pc:chgData name="Clare Green" userId="14bd997e-9ae1-4552-a146-96fdaf1ecef7" providerId="ADAL" clId="{57C8ABCA-24CD-4806-BF5B-B8968AA85084}" dt="2025-08-21T13:05:30.049" v="3" actId="47"/>
        <pc:sldMkLst>
          <pc:docMk/>
          <pc:sldMk cId="3107331887" sldId="441"/>
        </pc:sldMkLst>
      </pc:sldChg>
      <pc:sldChg chg="addSp modSp add mod">
        <pc:chgData name="Clare Green" userId="14bd997e-9ae1-4552-a146-96fdaf1ecef7" providerId="ADAL" clId="{57C8ABCA-24CD-4806-BF5B-B8968AA85084}" dt="2025-08-21T13:51:14.219" v="1629" actId="1076"/>
        <pc:sldMkLst>
          <pc:docMk/>
          <pc:sldMk cId="1560221768" sldId="442"/>
        </pc:sldMkLst>
        <pc:spChg chg="mod">
          <ac:chgData name="Clare Green" userId="14bd997e-9ae1-4552-a146-96fdaf1ecef7" providerId="ADAL" clId="{57C8ABCA-24CD-4806-BF5B-B8968AA85084}" dt="2025-08-21T13:50:51.169" v="1625" actId="20577"/>
          <ac:spMkLst>
            <pc:docMk/>
            <pc:sldMk cId="1560221768" sldId="442"/>
            <ac:spMk id="11" creationId="{678715D1-338D-7581-C04C-0565FBCD767B}"/>
          </ac:spMkLst>
        </pc:spChg>
        <pc:picChg chg="add mod">
          <ac:chgData name="Clare Green" userId="14bd997e-9ae1-4552-a146-96fdaf1ecef7" providerId="ADAL" clId="{57C8ABCA-24CD-4806-BF5B-B8968AA85084}" dt="2025-08-21T13:51:14.219" v="1629" actId="1076"/>
          <ac:picMkLst>
            <pc:docMk/>
            <pc:sldMk cId="1560221768" sldId="442"/>
            <ac:picMk id="3" creationId="{ACAB249E-17D0-D82E-F74A-1EB094D13574}"/>
          </ac:picMkLst>
        </pc:picChg>
      </pc:sldChg>
      <pc:sldChg chg="del">
        <pc:chgData name="Clare Green" userId="14bd997e-9ae1-4552-a146-96fdaf1ecef7" providerId="ADAL" clId="{57C8ABCA-24CD-4806-BF5B-B8968AA85084}" dt="2025-08-21T13:05:30.862" v="4" actId="47"/>
        <pc:sldMkLst>
          <pc:docMk/>
          <pc:sldMk cId="3943830129" sldId="442"/>
        </pc:sldMkLst>
      </pc:sldChg>
      <pc:sldChg chg="del">
        <pc:chgData name="Clare Green" userId="14bd997e-9ae1-4552-a146-96fdaf1ecef7" providerId="ADAL" clId="{57C8ABCA-24CD-4806-BF5B-B8968AA85084}" dt="2025-08-21T13:05:31.613" v="5" actId="47"/>
        <pc:sldMkLst>
          <pc:docMk/>
          <pc:sldMk cId="1651135758" sldId="443"/>
        </pc:sldMkLst>
      </pc:sldChg>
      <pc:sldChg chg="del">
        <pc:chgData name="Clare Green" userId="14bd997e-9ae1-4552-a146-96fdaf1ecef7" providerId="ADAL" clId="{57C8ABCA-24CD-4806-BF5B-B8968AA85084}" dt="2025-08-21T13:05:33.201" v="7" actId="47"/>
        <pc:sldMkLst>
          <pc:docMk/>
          <pc:sldMk cId="3893799295" sldId="444"/>
        </pc:sldMkLst>
      </pc:sldChg>
      <pc:sldChg chg="del">
        <pc:chgData name="Clare Green" userId="14bd997e-9ae1-4552-a146-96fdaf1ecef7" providerId="ADAL" clId="{57C8ABCA-24CD-4806-BF5B-B8968AA85084}" dt="2025-08-21T13:05:32.407" v="6" actId="47"/>
        <pc:sldMkLst>
          <pc:docMk/>
          <pc:sldMk cId="159747845" sldId="445"/>
        </pc:sldMkLst>
      </pc:sldChg>
      <pc:sldChg chg="del">
        <pc:chgData name="Clare Green" userId="14bd997e-9ae1-4552-a146-96fdaf1ecef7" providerId="ADAL" clId="{57C8ABCA-24CD-4806-BF5B-B8968AA85084}" dt="2025-08-21T13:05:39.898" v="9" actId="47"/>
        <pc:sldMkLst>
          <pc:docMk/>
          <pc:sldMk cId="1077995398" sldId="446"/>
        </pc:sldMkLst>
      </pc:sldChg>
      <pc:sldChg chg="del">
        <pc:chgData name="Clare Green" userId="14bd997e-9ae1-4552-a146-96fdaf1ecef7" providerId="ADAL" clId="{57C8ABCA-24CD-4806-BF5B-B8968AA85084}" dt="2025-08-21T13:05:41.421" v="10" actId="47"/>
        <pc:sldMkLst>
          <pc:docMk/>
          <pc:sldMk cId="161613605" sldId="447"/>
        </pc:sldMkLst>
      </pc:sldChg>
      <pc:sldChg chg="del">
        <pc:chgData name="Clare Green" userId="14bd997e-9ae1-4552-a146-96fdaf1ecef7" providerId="ADAL" clId="{57C8ABCA-24CD-4806-BF5B-B8968AA85084}" dt="2025-08-21T13:05:39.015" v="8" actId="47"/>
        <pc:sldMkLst>
          <pc:docMk/>
          <pc:sldMk cId="845159156" sldId="4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29" tIns="45714" rIns="91429" bIns="45714"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29" tIns="45714" rIns="91429" bIns="45714" rtlCol="0"/>
          <a:lstStyle>
            <a:lvl1pPr algn="r" eaLnBrk="1" fontAlgn="auto" hangingPunct="1">
              <a:spcBef>
                <a:spcPts val="0"/>
              </a:spcBef>
              <a:spcAft>
                <a:spcPts val="0"/>
              </a:spcAft>
              <a:defRPr sz="1200">
                <a:latin typeface="+mn-lt"/>
                <a:cs typeface="+mn-cs"/>
              </a:defRPr>
            </a:lvl1pPr>
          </a:lstStyle>
          <a:p>
            <a:pPr>
              <a:defRPr/>
            </a:pPr>
            <a:fld id="{2CF70048-BD45-4F08-92E4-6A4C2C49E344}" type="datetimeFigureOut">
              <a:rPr lang="en-GB"/>
              <a:pPr>
                <a:defRPr/>
              </a:pPr>
              <a:t>22/08/2025</a:t>
            </a:fld>
            <a:endParaRPr lang="en-GB"/>
          </a:p>
        </p:txBody>
      </p:sp>
      <p:sp>
        <p:nvSpPr>
          <p:cNvPr id="4" name="Footer Placeholder 3"/>
          <p:cNvSpPr>
            <a:spLocks noGrp="1"/>
          </p:cNvSpPr>
          <p:nvPr>
            <p:ph type="ftr" sz="quarter" idx="2"/>
          </p:nvPr>
        </p:nvSpPr>
        <p:spPr>
          <a:xfrm>
            <a:off x="0" y="9428164"/>
            <a:ext cx="2946400" cy="496887"/>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49689" y="9428164"/>
            <a:ext cx="2946400" cy="496887"/>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05291F4-B475-4CFE-9EE0-5EF57BCA87B7}" type="slidenum">
              <a:rPr lang="en-GB" altLang="en-US"/>
              <a:pPr>
                <a:defRPr/>
              </a:pPr>
              <a:t>‹#›</a:t>
            </a:fld>
            <a:endParaRPr lang="en-GB" altLang="en-US"/>
          </a:p>
        </p:txBody>
      </p:sp>
    </p:spTree>
    <p:extLst>
      <p:ext uri="{BB962C8B-B14F-4D97-AF65-F5344CB8AC3E}">
        <p14:creationId xmlns:p14="http://schemas.microsoft.com/office/powerpoint/2010/main" val="2989355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29" tIns="45714" rIns="91429" bIns="45714"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49689" y="1"/>
            <a:ext cx="2946400" cy="496889"/>
          </a:xfrm>
          <a:prstGeom prst="rect">
            <a:avLst/>
          </a:prstGeom>
        </p:spPr>
        <p:txBody>
          <a:bodyPr vert="horz" lIns="91429" tIns="45714" rIns="91429" bIns="45714" rtlCol="0"/>
          <a:lstStyle>
            <a:lvl1pPr algn="r" eaLnBrk="1" fontAlgn="auto" hangingPunct="1">
              <a:spcBef>
                <a:spcPts val="0"/>
              </a:spcBef>
              <a:spcAft>
                <a:spcPts val="0"/>
              </a:spcAft>
              <a:defRPr sz="1200">
                <a:latin typeface="+mn-lt"/>
                <a:cs typeface="+mn-cs"/>
              </a:defRPr>
            </a:lvl1pPr>
          </a:lstStyle>
          <a:p>
            <a:pPr>
              <a:defRPr/>
            </a:pPr>
            <a:fld id="{707F9DF2-695A-487C-8997-9A87CA55C02F}" type="datetimeFigureOut">
              <a:rPr lang="en-GB"/>
              <a:pPr>
                <a:defRPr/>
              </a:pPr>
              <a:t>22/08/2025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9" tIns="45714" rIns="91429" bIns="45714" rtlCol="0" anchor="ctr"/>
          <a:lstStyle/>
          <a:p>
            <a:pPr lvl="0"/>
            <a:endParaRPr lang="en-GB" noProof="0"/>
          </a:p>
        </p:txBody>
      </p:sp>
      <p:sp>
        <p:nvSpPr>
          <p:cNvPr id="5" name="Notes Placeholder 4"/>
          <p:cNvSpPr>
            <a:spLocks noGrp="1"/>
          </p:cNvSpPr>
          <p:nvPr>
            <p:ph type="body" sz="quarter" idx="3"/>
          </p:nvPr>
        </p:nvSpPr>
        <p:spPr>
          <a:xfrm>
            <a:off x="679451" y="4714876"/>
            <a:ext cx="5438775" cy="4467225"/>
          </a:xfrm>
          <a:prstGeom prst="rect">
            <a:avLst/>
          </a:prstGeom>
        </p:spPr>
        <p:txBody>
          <a:bodyPr vert="horz" lIns="91429" tIns="45714" rIns="91429"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4"/>
            <a:ext cx="2946400" cy="496887"/>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9689" y="9428164"/>
            <a:ext cx="2946400" cy="496887"/>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E8C7E76-F791-42DC-A918-835BF67B5779}" type="slidenum">
              <a:rPr lang="en-GB" altLang="en-US"/>
              <a:pPr>
                <a:defRPr/>
              </a:pPr>
              <a:t>‹#›</a:t>
            </a:fld>
            <a:endParaRPr lang="en-GB" altLang="en-US"/>
          </a:p>
        </p:txBody>
      </p:sp>
    </p:spTree>
    <p:extLst>
      <p:ext uri="{BB962C8B-B14F-4D97-AF65-F5344CB8AC3E}">
        <p14:creationId xmlns:p14="http://schemas.microsoft.com/office/powerpoint/2010/main" val="602624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E8C7E76-F791-42DC-A918-835BF67B5779}" type="slidenum">
              <a:rPr lang="en-GB" altLang="en-US" smtClean="0"/>
              <a:pPr>
                <a:defRPr/>
              </a:pPr>
              <a:t>1</a:t>
            </a:fld>
            <a:endParaRPr lang="en-GB" altLang="en-US"/>
          </a:p>
        </p:txBody>
      </p:sp>
    </p:spTree>
    <p:extLst>
      <p:ext uri="{BB962C8B-B14F-4D97-AF65-F5344CB8AC3E}">
        <p14:creationId xmlns:p14="http://schemas.microsoft.com/office/powerpoint/2010/main" val="356179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9144000" cy="5043714"/>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555646" y="391438"/>
            <a:ext cx="3646240" cy="450850"/>
          </a:xfrm>
          <a:ln>
            <a:noFill/>
          </a:ln>
        </p:spPr>
        <p:txBody>
          <a:bodyPr>
            <a:noAutofit/>
          </a:bodyPr>
          <a:lstStyle>
            <a:lvl1pPr marL="0" indent="0">
              <a:buNone/>
              <a:defRPr sz="1200">
                <a:solidFill>
                  <a:srgbClr val="E199C2"/>
                </a:solidFill>
                <a:latin typeface="Trebuchet MS"/>
                <a:cs typeface="Trebuchet MS"/>
              </a:defRPr>
            </a:lvl1pPr>
          </a:lstStyle>
          <a:p>
            <a:pPr lvl="0"/>
            <a:r>
              <a:rPr lang="en-GB" dirty="0"/>
              <a:t>PRESENTATION DATE</a:t>
            </a:r>
            <a:endParaRPr lang="en-US" dirty="0"/>
          </a:p>
        </p:txBody>
      </p:sp>
      <p:sp>
        <p:nvSpPr>
          <p:cNvPr id="6" name="Text Placeholder 5"/>
          <p:cNvSpPr>
            <a:spLocks noGrp="1"/>
          </p:cNvSpPr>
          <p:nvPr>
            <p:ph type="body" sz="quarter" idx="11" hasCustomPrompt="1"/>
          </p:nvPr>
        </p:nvSpPr>
        <p:spPr>
          <a:xfrm>
            <a:off x="529771" y="2235209"/>
            <a:ext cx="7830457" cy="2271486"/>
          </a:xfrm>
        </p:spPr>
        <p:txBody>
          <a:bodyPr anchor="b" anchorCtr="0">
            <a:noAutofit/>
          </a:bodyPr>
          <a:lstStyle>
            <a:lvl1pPr marL="0" indent="0" algn="l">
              <a:lnSpc>
                <a:spcPct val="90000"/>
              </a:lnSpc>
              <a:buNone/>
              <a:defRPr sz="5200" baseline="0">
                <a:solidFill>
                  <a:schemeClr val="bg1"/>
                </a:solidFill>
                <a:latin typeface="Trebuchet MS"/>
                <a:cs typeface="Trebuchet MS"/>
              </a:defRPr>
            </a:lvl1pPr>
          </a:lstStyle>
          <a:p>
            <a:pPr lvl="0"/>
            <a:r>
              <a:rPr lang="en-US" dirty="0" err="1"/>
              <a:t>Powerpoint</a:t>
            </a:r>
            <a:r>
              <a:rPr lang="en-US" dirty="0"/>
              <a:t> </a:t>
            </a:r>
          </a:p>
          <a:p>
            <a:pPr lvl="0"/>
            <a:r>
              <a:rPr lang="en-US" dirty="0"/>
              <a:t>Presentation </a:t>
            </a:r>
          </a:p>
          <a:p>
            <a:pPr lvl="0"/>
            <a:r>
              <a:rPr lang="en-US" dirty="0"/>
              <a:t>Title Here</a:t>
            </a:r>
          </a:p>
        </p:txBody>
      </p:sp>
      <p:sp>
        <p:nvSpPr>
          <p:cNvPr id="9" name="Text Placeholder 8"/>
          <p:cNvSpPr>
            <a:spLocks noGrp="1"/>
          </p:cNvSpPr>
          <p:nvPr>
            <p:ph type="body" sz="quarter" idx="12" hasCustomPrompt="1"/>
          </p:nvPr>
        </p:nvSpPr>
        <p:spPr>
          <a:xfrm>
            <a:off x="566055" y="5268187"/>
            <a:ext cx="5653315" cy="1274763"/>
          </a:xfrm>
        </p:spPr>
        <p:txBody>
          <a:bodyPr>
            <a:noAutofit/>
          </a:bodyPr>
          <a:lstStyle>
            <a:lvl1pPr marL="0" indent="0" algn="l">
              <a:buNone/>
              <a:defRPr sz="1800" baseline="0">
                <a:solidFill>
                  <a:schemeClr val="bg1">
                    <a:lumMod val="65000"/>
                  </a:schemeClr>
                </a:solidFill>
                <a:latin typeface="Trebuchet MS"/>
                <a:cs typeface="Trebuchet MS"/>
              </a:defRPr>
            </a:lvl1pPr>
          </a:lstStyle>
          <a:p>
            <a:pPr lvl="0"/>
            <a:r>
              <a:rPr lang="en-US" dirty="0"/>
              <a:t>This is where you can put the </a:t>
            </a:r>
            <a:br>
              <a:rPr lang="en-US" dirty="0"/>
            </a:br>
            <a:r>
              <a:rPr lang="en-US" dirty="0"/>
              <a:t>full presentation introduction</a:t>
            </a:r>
          </a:p>
        </p:txBody>
      </p:sp>
    </p:spTree>
    <p:extLst>
      <p:ext uri="{BB962C8B-B14F-4D97-AF65-F5344CB8AC3E}">
        <p14:creationId xmlns:p14="http://schemas.microsoft.com/office/powerpoint/2010/main" val="337778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pen Layout">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hasCustomPrompt="1"/>
          </p:nvPr>
        </p:nvSpPr>
        <p:spPr>
          <a:xfrm>
            <a:off x="484877" y="543367"/>
            <a:ext cx="8158380" cy="632290"/>
          </a:xfrm>
          <a:prstGeom prst="rect">
            <a:avLst/>
          </a:prstGeom>
        </p:spPr>
        <p:txBody>
          <a:bodyPr vert="horz" lIns="0" tIns="0" rIns="0" bIns="0" rtlCol="0" anchor="t" anchorCtr="0">
            <a:normAutofit/>
          </a:bodyPr>
          <a:lstStyle/>
          <a:p>
            <a:r>
              <a:rPr lang="en-GB" dirty="0"/>
              <a:t>Click To Edit Master Title Style</a:t>
            </a:r>
            <a:endParaRPr lang="en-US" dirty="0"/>
          </a:p>
        </p:txBody>
      </p:sp>
    </p:spTree>
    <p:extLst>
      <p:ext uri="{BB962C8B-B14F-4D97-AF65-F5344CB8AC3E}">
        <p14:creationId xmlns:p14="http://schemas.microsoft.com/office/powerpoint/2010/main" val="93826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 List">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84877" y="543367"/>
            <a:ext cx="8158380" cy="63229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p:cNvSpPr>
            <a:spLocks noGrp="1"/>
          </p:cNvSpPr>
          <p:nvPr>
            <p:ph type="body" sz="quarter" idx="10"/>
          </p:nvPr>
        </p:nvSpPr>
        <p:spPr>
          <a:xfrm>
            <a:off x="484872" y="1300527"/>
            <a:ext cx="8158385" cy="381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7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and Picture">
    <p:bg>
      <p:bgPr>
        <a:solidFill>
          <a:schemeClr val="bg1"/>
        </a:solidFill>
        <a:effectLst/>
      </p:bgPr>
    </p:bg>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4767943" y="1300527"/>
            <a:ext cx="3834720" cy="2950710"/>
          </a:xfrm>
          <a:prstGeom prst="rect">
            <a:avLst/>
          </a:prstGeom>
        </p:spPr>
        <p:txBody>
          <a:bodyPr/>
          <a:lstStyle/>
          <a:p>
            <a:r>
              <a:rPr lang="en-US"/>
              <a:t>Click icon to add picture</a:t>
            </a:r>
            <a:endParaRPr lang="en-US" dirty="0"/>
          </a:p>
        </p:txBody>
      </p:sp>
      <p:sp>
        <p:nvSpPr>
          <p:cNvPr id="10" name="Title Placeholder 1"/>
          <p:cNvSpPr>
            <a:spLocks noGrp="1"/>
          </p:cNvSpPr>
          <p:nvPr>
            <p:ph type="title" hasCustomPrompt="1"/>
          </p:nvPr>
        </p:nvSpPr>
        <p:spPr>
          <a:xfrm>
            <a:off x="484877" y="543367"/>
            <a:ext cx="8158380" cy="63229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11" name="Text Placeholder 2"/>
          <p:cNvSpPr>
            <a:spLocks noGrp="1"/>
          </p:cNvSpPr>
          <p:nvPr>
            <p:ph type="body" sz="quarter" idx="10"/>
          </p:nvPr>
        </p:nvSpPr>
        <p:spPr>
          <a:xfrm>
            <a:off x="484872" y="1300527"/>
            <a:ext cx="4007299" cy="381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42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631543"/>
            <a:ext cx="9144000" cy="12264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490482" y="5868814"/>
            <a:ext cx="6216712" cy="592032"/>
          </a:xfrm>
        </p:spPr>
        <p:txBody>
          <a:bodyPr anchor="t" anchorCtr="0">
            <a:normAutofit/>
          </a:bodyPr>
          <a:lstStyle>
            <a:lvl1pPr>
              <a:defRPr sz="2300">
                <a:solidFill>
                  <a:srgbClr val="4B004A"/>
                </a:solidFill>
              </a:defRPr>
            </a:lvl1pPr>
          </a:lstStyle>
          <a:p>
            <a:r>
              <a:rPr lang="en-GB" dirty="0"/>
              <a:t>Caption for the image to go here</a:t>
            </a:r>
            <a:endParaRPr lang="en-US" dirty="0"/>
          </a:p>
        </p:txBody>
      </p:sp>
      <p:sp>
        <p:nvSpPr>
          <p:cNvPr id="4" name="Rectangle 3"/>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iocese-of-Truro_Logo_RGB-Sm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085" y="5817750"/>
            <a:ext cx="887185" cy="826161"/>
          </a:xfrm>
          <a:prstGeom prst="rect">
            <a:avLst/>
          </a:prstGeom>
        </p:spPr>
      </p:pic>
    </p:spTree>
    <p:extLst>
      <p:ext uri="{BB962C8B-B14F-4D97-AF65-F5344CB8AC3E}">
        <p14:creationId xmlns:p14="http://schemas.microsoft.com/office/powerpoint/2010/main" val="5379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act">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2997443" y="3729808"/>
            <a:ext cx="3416715" cy="2054409"/>
          </a:xfrm>
          <a:prstGeom prst="rect">
            <a:avLst/>
          </a:prstGeom>
          <a:noFill/>
        </p:spPr>
        <p:txBody>
          <a:bodyPr wrap="square" lIns="0" tIns="0" rIns="0" bIns="0" rtlCol="0">
            <a:spAutoFit/>
          </a:bodyPr>
          <a:lstStyle/>
          <a:p>
            <a:pPr algn="ctr">
              <a:lnSpc>
                <a:spcPct val="150000"/>
              </a:lnSpc>
              <a:spcAft>
                <a:spcPts val="300"/>
              </a:spcAft>
            </a:pPr>
            <a:r>
              <a:rPr lang="pl-PL" sz="2400" b="0" i="0" dirty="0" err="1">
                <a:solidFill>
                  <a:srgbClr val="4B004A"/>
                </a:solidFill>
                <a:latin typeface="Trebuchet MS"/>
                <a:cs typeface="Trebuchet MS"/>
              </a:rPr>
              <a:t>Contact</a:t>
            </a:r>
            <a:r>
              <a:rPr lang="pl-PL" sz="2400" b="0" i="0" dirty="0">
                <a:solidFill>
                  <a:srgbClr val="4B004A"/>
                </a:solidFill>
                <a:latin typeface="Trebuchet MS"/>
                <a:cs typeface="Trebuchet MS"/>
              </a:rPr>
              <a:t> </a:t>
            </a:r>
            <a:r>
              <a:rPr lang="pl-PL" sz="2400" b="0" i="0" dirty="0" err="1">
                <a:solidFill>
                  <a:srgbClr val="4B004A"/>
                </a:solidFill>
                <a:latin typeface="Trebuchet MS"/>
                <a:cs typeface="Trebuchet MS"/>
              </a:rPr>
              <a:t>us</a:t>
            </a:r>
            <a:endParaRPr lang="pl-PL" sz="2400" b="0" i="0" dirty="0">
              <a:solidFill>
                <a:srgbClr val="4B004A"/>
              </a:solidFill>
              <a:latin typeface="Trebuchet MS"/>
              <a:cs typeface="Trebuchet MS"/>
            </a:endParaRPr>
          </a:p>
          <a:p>
            <a:pPr algn="ctr">
              <a:spcAft>
                <a:spcPts val="0"/>
              </a:spcAft>
            </a:pPr>
            <a:r>
              <a:rPr lang="en-GB" sz="1200" b="0" i="0" kern="1200" dirty="0">
                <a:solidFill>
                  <a:srgbClr val="A43F86"/>
                </a:solidFill>
                <a:latin typeface="Trebuchet MS"/>
                <a:ea typeface="+mn-ea"/>
                <a:cs typeface="Trebuchet MS"/>
              </a:rPr>
              <a:t>Church House, Woodlands Court, </a:t>
            </a:r>
            <a:br>
              <a:rPr lang="en-GB" sz="1200" b="0" i="0" kern="1200" dirty="0">
                <a:solidFill>
                  <a:srgbClr val="A43F86"/>
                </a:solidFill>
                <a:latin typeface="Trebuchet MS"/>
                <a:ea typeface="+mn-ea"/>
                <a:cs typeface="Trebuchet MS"/>
              </a:rPr>
            </a:br>
            <a:r>
              <a:rPr lang="en-GB" sz="1200" b="0" i="0" kern="1200" dirty="0">
                <a:solidFill>
                  <a:srgbClr val="A43F86"/>
                </a:solidFill>
                <a:latin typeface="Trebuchet MS"/>
                <a:ea typeface="+mn-ea"/>
                <a:cs typeface="Trebuchet MS"/>
              </a:rPr>
              <a:t>Truro Business Park, </a:t>
            </a:r>
            <a:r>
              <a:rPr lang="en-GB" sz="1200" b="0" i="0" kern="1200" dirty="0" err="1">
                <a:solidFill>
                  <a:srgbClr val="A43F86"/>
                </a:solidFill>
                <a:latin typeface="Trebuchet MS"/>
                <a:ea typeface="+mn-ea"/>
                <a:cs typeface="Trebuchet MS"/>
              </a:rPr>
              <a:t>Threemilestone</a:t>
            </a:r>
            <a:r>
              <a:rPr lang="en-GB" sz="1200" b="0" i="0" kern="1200" dirty="0">
                <a:solidFill>
                  <a:srgbClr val="A43F86"/>
                </a:solidFill>
                <a:latin typeface="Trebuchet MS"/>
                <a:ea typeface="+mn-ea"/>
                <a:cs typeface="Trebuchet MS"/>
              </a:rPr>
              <a:t>, </a:t>
            </a:r>
            <a:br>
              <a:rPr lang="en-GB" sz="1200" b="0" i="0" kern="1200" dirty="0">
                <a:solidFill>
                  <a:srgbClr val="A43F86"/>
                </a:solidFill>
                <a:latin typeface="Trebuchet MS"/>
                <a:ea typeface="+mn-ea"/>
                <a:cs typeface="Trebuchet MS"/>
              </a:rPr>
            </a:br>
            <a:r>
              <a:rPr lang="en-GB" sz="1200" b="0" i="0" kern="1200" dirty="0">
                <a:solidFill>
                  <a:srgbClr val="A43F86"/>
                </a:solidFill>
                <a:latin typeface="Trebuchet MS"/>
                <a:ea typeface="+mn-ea"/>
                <a:cs typeface="Trebuchet MS"/>
              </a:rPr>
              <a:t>Truro, TR4 9NH</a:t>
            </a:r>
          </a:p>
          <a:p>
            <a:pPr algn="ctr">
              <a:lnSpc>
                <a:spcPct val="150000"/>
              </a:lnSpc>
              <a:spcAft>
                <a:spcPts val="300"/>
              </a:spcAft>
            </a:pPr>
            <a:r>
              <a:rPr lang="pl-PL" sz="1200" b="0" i="0" dirty="0">
                <a:solidFill>
                  <a:schemeClr val="tx1">
                    <a:lumMod val="65000"/>
                    <a:lumOff val="35000"/>
                  </a:schemeClr>
                </a:solidFill>
                <a:latin typeface="Trebuchet MS"/>
                <a:cs typeface="Trebuchet MS"/>
              </a:rPr>
              <a:t>Telephone </a:t>
            </a:r>
            <a:r>
              <a:rPr lang="pl-PL" sz="1200" b="0" i="0" dirty="0">
                <a:solidFill>
                  <a:srgbClr val="A43F86"/>
                </a:solidFill>
                <a:latin typeface="Trebuchet MS"/>
                <a:cs typeface="Trebuchet MS"/>
              </a:rPr>
              <a:t>01872 274 351</a:t>
            </a:r>
          </a:p>
          <a:p>
            <a:pPr algn="ctr">
              <a:lnSpc>
                <a:spcPct val="150000"/>
              </a:lnSpc>
              <a:spcAft>
                <a:spcPts val="300"/>
              </a:spcAft>
            </a:pPr>
            <a:r>
              <a:rPr lang="pl-PL" sz="1200" b="0" i="0" dirty="0">
                <a:solidFill>
                  <a:schemeClr val="tx1">
                    <a:lumMod val="65000"/>
                    <a:lumOff val="35000"/>
                  </a:schemeClr>
                </a:solidFill>
                <a:latin typeface="Trebuchet MS"/>
                <a:cs typeface="Trebuchet MS"/>
              </a:rPr>
              <a:t>Email </a:t>
            </a:r>
            <a:r>
              <a:rPr lang="pl-PL" sz="1200" b="0" i="0" dirty="0" err="1">
                <a:solidFill>
                  <a:srgbClr val="A43F86"/>
                </a:solidFill>
                <a:latin typeface="Trebuchet MS"/>
                <a:cs typeface="Trebuchet MS"/>
              </a:rPr>
              <a:t>info@truro.anglican.org</a:t>
            </a:r>
            <a:endParaRPr lang="pl-PL" sz="1200" b="0" i="0" dirty="0">
              <a:solidFill>
                <a:srgbClr val="A43F86"/>
              </a:solidFill>
              <a:latin typeface="Trebuchet MS"/>
              <a:cs typeface="Trebuchet MS"/>
            </a:endParaRPr>
          </a:p>
          <a:p>
            <a:pPr algn="ctr">
              <a:lnSpc>
                <a:spcPct val="150000"/>
              </a:lnSpc>
              <a:spcAft>
                <a:spcPts val="300"/>
              </a:spcAft>
            </a:pPr>
            <a:r>
              <a:rPr lang="pl-PL" sz="1200" b="0" i="0" dirty="0" err="1">
                <a:solidFill>
                  <a:schemeClr val="tx1">
                    <a:lumMod val="65000"/>
                    <a:lumOff val="35000"/>
                  </a:schemeClr>
                </a:solidFill>
                <a:latin typeface="Trebuchet MS"/>
                <a:cs typeface="Trebuchet MS"/>
              </a:rPr>
              <a:t>Website</a:t>
            </a:r>
            <a:r>
              <a:rPr lang="pl-PL" sz="1200" b="0" i="0" dirty="0">
                <a:solidFill>
                  <a:schemeClr val="tx1">
                    <a:lumMod val="65000"/>
                    <a:lumOff val="35000"/>
                  </a:schemeClr>
                </a:solidFill>
                <a:latin typeface="Trebuchet MS"/>
                <a:cs typeface="Trebuchet MS"/>
              </a:rPr>
              <a:t> </a:t>
            </a:r>
            <a:r>
              <a:rPr lang="pl-PL" sz="1200" b="0" i="0" dirty="0" err="1">
                <a:solidFill>
                  <a:srgbClr val="A43F86"/>
                </a:solidFill>
                <a:latin typeface="Trebuchet MS"/>
                <a:cs typeface="Trebuchet MS"/>
              </a:rPr>
              <a:t>www.truro.anglican.org</a:t>
            </a:r>
            <a:endParaRPr lang="en-US" sz="1200" b="0" i="0" dirty="0">
              <a:solidFill>
                <a:srgbClr val="A43F86"/>
              </a:solidFill>
              <a:latin typeface="Trebuchet MS"/>
              <a:cs typeface="Trebuchet MS"/>
            </a:endParaRPr>
          </a:p>
        </p:txBody>
      </p:sp>
      <p:sp>
        <p:nvSpPr>
          <p:cNvPr id="5" name="Rectangle 4"/>
          <p:cNvSpPr/>
          <p:nvPr/>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148114" y="3476170"/>
            <a:ext cx="485502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Diocese-of-Truro_Logo_RGB-Sm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023852"/>
            <a:ext cx="2144070" cy="1996595"/>
          </a:xfrm>
          <a:prstGeom prst="rect">
            <a:avLst/>
          </a:prstGeom>
        </p:spPr>
      </p:pic>
    </p:spTree>
    <p:extLst>
      <p:ext uri="{BB962C8B-B14F-4D97-AF65-F5344CB8AC3E}">
        <p14:creationId xmlns:p14="http://schemas.microsoft.com/office/powerpoint/2010/main" val="155338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Open Layou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95329" y="659479"/>
            <a:ext cx="7804563" cy="820140"/>
          </a:xfrm>
          <a:prstGeom prst="rect">
            <a:avLst/>
          </a:prstGeom>
        </p:spPr>
        <p:txBody>
          <a:bodyPr rtlCol="0">
            <a:normAutofit/>
          </a:bodyPr>
          <a:lstStyle>
            <a:lvl1pPr>
              <a:defRPr>
                <a:solidFill>
                  <a:srgbClr val="EA941A"/>
                </a:solidFill>
              </a:defRPr>
            </a:lvl1pPr>
          </a:lstStyle>
          <a:p>
            <a:r>
              <a:rPr lang="en-US"/>
              <a:t>Click to edit Master title style</a:t>
            </a:r>
            <a:endParaRPr lang="en-US" dirty="0"/>
          </a:p>
        </p:txBody>
      </p:sp>
      <p:sp>
        <p:nvSpPr>
          <p:cNvPr id="3" name="Rectangle 2"/>
          <p:cNvSpPr/>
          <p:nvPr userDrawn="1"/>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82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Open Layou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95329" y="659479"/>
            <a:ext cx="7804563" cy="820140"/>
          </a:xfrm>
          <a:prstGeom prst="rect">
            <a:avLst/>
          </a:prstGeom>
        </p:spPr>
        <p:txBody>
          <a:bodyPr rtlCol="0">
            <a:normAutofit/>
          </a:bodyPr>
          <a:lstStyle>
            <a:lvl1pPr>
              <a:defRPr>
                <a:solidFill>
                  <a:srgbClr val="EA941A"/>
                </a:solidFill>
              </a:defRPr>
            </a:lvl1pPr>
          </a:lstStyle>
          <a:p>
            <a:r>
              <a:rPr lang="en-US"/>
              <a:t>Click to edit Master title style</a:t>
            </a:r>
            <a:endParaRPr lang="en-US" dirty="0"/>
          </a:p>
        </p:txBody>
      </p:sp>
      <p:sp>
        <p:nvSpPr>
          <p:cNvPr id="2" name="Rectangle 1"/>
          <p:cNvSpPr/>
          <p:nvPr userDrawn="1"/>
        </p:nvSpPr>
        <p:spPr>
          <a:xfrm>
            <a:off x="7308304" y="5085184"/>
            <a:ext cx="1835696" cy="1772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userDrawn="1"/>
        </p:nvSpPr>
        <p:spPr>
          <a:xfrm>
            <a:off x="0" y="0"/>
            <a:ext cx="9144000" cy="181429"/>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28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895350" y="2266950"/>
            <a:ext cx="7358063" cy="2324100"/>
          </a:xfrm>
          <a:prstGeom prst="rect">
            <a:avLst/>
          </a:prstGeom>
        </p:spPr>
        <p:txBody>
          <a:bodyPr lIns="0" tIns="0" rIns="0" bIns="0"/>
          <a:lstStyle>
            <a:lvl1pPr defTabSz="309563">
              <a:defRPr sz="4200">
                <a:solidFill>
                  <a:srgbClr val="FFFFFF"/>
                </a:solidFill>
                <a:latin typeface="+mn-lt"/>
                <a:ea typeface="+mn-ea"/>
                <a:cs typeface="+mn-cs"/>
                <a:sym typeface="Helvetica Light"/>
              </a:defRPr>
            </a:lvl1pPr>
          </a:lstStyle>
          <a:p>
            <a:pPr lvl="0">
              <a:defRPr sz="1800">
                <a:solidFill>
                  <a:srgbClr val="000000"/>
                </a:solidFill>
              </a:defRPr>
            </a:pPr>
            <a:r>
              <a:rPr sz="4200">
                <a:solidFill>
                  <a:srgbClr val="FFFFFF"/>
                </a:solidFill>
              </a:rPr>
              <a:t>Title Text</a:t>
            </a:r>
          </a:p>
        </p:txBody>
      </p:sp>
    </p:spTree>
    <p:extLst>
      <p:ext uri="{BB962C8B-B14F-4D97-AF65-F5344CB8AC3E}">
        <p14:creationId xmlns:p14="http://schemas.microsoft.com/office/powerpoint/2010/main" val="104087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4990" y="487489"/>
            <a:ext cx="8319804" cy="820140"/>
          </a:xfrm>
          <a:prstGeom prst="rect">
            <a:avLst/>
          </a:prstGeom>
        </p:spPr>
        <p:txBody>
          <a:bodyPr vert="horz" lIns="0" tIns="0" rIns="0" bIns="0" rtlCol="0" anchor="t" anchorCtr="0">
            <a:noAutofit/>
          </a:bodyPr>
          <a:lstStyle/>
          <a:p>
            <a:r>
              <a:rPr lang="en-US" dirty="0"/>
              <a:t>Click to edit Master title style</a:t>
            </a:r>
          </a:p>
        </p:txBody>
      </p:sp>
      <p:sp>
        <p:nvSpPr>
          <p:cNvPr id="5" name="Text Placeholder 12"/>
          <p:cNvSpPr>
            <a:spLocks noGrp="1"/>
          </p:cNvSpPr>
          <p:nvPr>
            <p:ph type="body" idx="1"/>
          </p:nvPr>
        </p:nvSpPr>
        <p:spPr>
          <a:xfrm>
            <a:off x="411670" y="1348830"/>
            <a:ext cx="8313123"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pic>
        <p:nvPicPr>
          <p:cNvPr id="6" name="Picture 5" descr="A logo with a plane and text&#10;&#10;Description automatically generated">
            <a:extLst>
              <a:ext uri="{FF2B5EF4-FFF2-40B4-BE49-F238E27FC236}">
                <a16:creationId xmlns:a16="http://schemas.microsoft.com/office/drawing/2014/main" id="{8965633D-DBA4-98B2-48D1-4AFD602B0C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26291" y="5229200"/>
            <a:ext cx="1110908" cy="1394926"/>
          </a:xfrm>
          <a:prstGeom prst="rect">
            <a:avLst/>
          </a:prstGeom>
        </p:spPr>
      </p:pic>
      <p:sp>
        <p:nvSpPr>
          <p:cNvPr id="3" name="Date Placeholder 2">
            <a:extLst>
              <a:ext uri="{FF2B5EF4-FFF2-40B4-BE49-F238E27FC236}">
                <a16:creationId xmlns:a16="http://schemas.microsoft.com/office/drawing/2014/main" id="{D5E9E6ED-8473-29D2-4BF1-02250227FB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A3C86-1122-B844-83B2-00C83995E968}" type="datetimeFigureOut">
              <a:rPr lang="en-US" smtClean="0"/>
              <a:t>8/22/2025</a:t>
            </a:fld>
            <a:endParaRPr lang="en-US"/>
          </a:p>
        </p:txBody>
      </p:sp>
    </p:spTree>
    <p:extLst>
      <p:ext uri="{BB962C8B-B14F-4D97-AF65-F5344CB8AC3E}">
        <p14:creationId xmlns:p14="http://schemas.microsoft.com/office/powerpoint/2010/main" val="861762975"/>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9" r:id="rId8"/>
    <p:sldLayoutId id="214748453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900" b="0" i="0" kern="1200" baseline="0">
          <a:solidFill>
            <a:srgbClr val="4B004A"/>
          </a:solidFill>
          <a:latin typeface="Trebuchet MS"/>
          <a:ea typeface="+mj-ea"/>
          <a:cs typeface="Trebuchet MS"/>
        </a:defRPr>
      </a:lvl1pPr>
    </p:titleStyle>
    <p:bodyStyle>
      <a:lvl1pPr marL="342900" indent="-342900" algn="l" defTabSz="457200" rtl="0" eaLnBrk="1" latinLnBrk="0" hangingPunct="1">
        <a:spcBef>
          <a:spcPct val="20000"/>
        </a:spcBef>
        <a:buClr>
          <a:srgbClr val="A43F86"/>
        </a:buClr>
        <a:buFont typeface="Arial"/>
        <a:buChar char="•"/>
        <a:defRPr sz="1800" b="0" i="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Clr>
          <a:srgbClr val="A43F86"/>
        </a:buClr>
        <a:buFont typeface="Arial"/>
        <a:buChar char="–"/>
        <a:defRPr sz="1800" b="0" i="0" kern="1200">
          <a:solidFill>
            <a:srgbClr val="595959"/>
          </a:solidFill>
          <a:latin typeface="Arial"/>
          <a:ea typeface="+mn-ea"/>
          <a:cs typeface="Arial"/>
        </a:defRPr>
      </a:lvl2pPr>
      <a:lvl3pPr marL="1143000" indent="-228600" algn="l" defTabSz="457200" rtl="0" eaLnBrk="1" latinLnBrk="0" hangingPunct="1">
        <a:spcBef>
          <a:spcPct val="20000"/>
        </a:spcBef>
        <a:buClr>
          <a:srgbClr val="A43F86"/>
        </a:buClr>
        <a:buFont typeface="Arial"/>
        <a:buChar char="•"/>
        <a:defRPr sz="1400" b="0" i="0" kern="1200">
          <a:solidFill>
            <a:schemeClr val="bg1">
              <a:lumMod val="65000"/>
            </a:schemeClr>
          </a:solidFill>
          <a:latin typeface="Arial"/>
          <a:ea typeface="+mn-ea"/>
          <a:cs typeface="Arial"/>
        </a:defRPr>
      </a:lvl3pPr>
      <a:lvl4pPr marL="1600200" indent="-228600" algn="l" defTabSz="457200" rtl="0" eaLnBrk="1" latinLnBrk="0" hangingPunct="1">
        <a:spcBef>
          <a:spcPct val="20000"/>
        </a:spcBef>
        <a:buClr>
          <a:schemeClr val="tx1"/>
        </a:buClr>
        <a:buFont typeface="Arial"/>
        <a:buChar char="–"/>
        <a:defRPr sz="1400" b="0" i="0" kern="1200">
          <a:solidFill>
            <a:schemeClr val="bg1">
              <a:lumMod val="65000"/>
            </a:schemeClr>
          </a:solidFill>
          <a:latin typeface="Arial"/>
          <a:ea typeface="+mn-ea"/>
          <a:cs typeface="Arial"/>
        </a:defRPr>
      </a:lvl4pPr>
      <a:lvl5pPr marL="2057400" indent="-228600" algn="l" defTabSz="457200" rtl="0" eaLnBrk="1" latinLnBrk="0" hangingPunct="1">
        <a:spcBef>
          <a:spcPct val="20000"/>
        </a:spcBef>
        <a:buClr>
          <a:srgbClr val="808080"/>
        </a:buClr>
        <a:buFont typeface="Arial"/>
        <a:buChar char="•"/>
        <a:defRPr sz="1100" b="0" i="0" kern="1200">
          <a:solidFill>
            <a:schemeClr val="bg1">
              <a:lumMod val="6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FB234-85A9-CB66-06C5-C11618552489}"/>
              </a:ext>
            </a:extLst>
          </p:cNvPr>
          <p:cNvSpPr/>
          <p:nvPr/>
        </p:nvSpPr>
        <p:spPr>
          <a:xfrm>
            <a:off x="0" y="0"/>
            <a:ext cx="9144000" cy="5043714"/>
          </a:xfrm>
          <a:prstGeom prst="rect">
            <a:avLst/>
          </a:prstGeom>
          <a:gradFill>
            <a:gsLst>
              <a:gs pos="0">
                <a:srgbClr val="7A2467"/>
              </a:gs>
              <a:gs pos="100000">
                <a:srgbClr val="BB307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F9C904F-55E0-ED7E-6A56-A364ED6BFB96}"/>
              </a:ext>
            </a:extLst>
          </p:cNvPr>
          <p:cNvSpPr txBox="1"/>
          <p:nvPr/>
        </p:nvSpPr>
        <p:spPr>
          <a:xfrm>
            <a:off x="755576" y="764704"/>
            <a:ext cx="8136904" cy="3293209"/>
          </a:xfrm>
          <a:prstGeom prst="rect">
            <a:avLst/>
          </a:prstGeom>
          <a:noFill/>
        </p:spPr>
        <p:txBody>
          <a:bodyPr wrap="square" rtlCol="0">
            <a:spAutoFit/>
          </a:bodyPr>
          <a:lstStyle/>
          <a:p>
            <a:r>
              <a:rPr lang="en-US" sz="6000" b="1" dirty="0">
                <a:solidFill>
                  <a:schemeClr val="bg1"/>
                </a:solidFill>
                <a:latin typeface="Trebuchet MS" panose="020B0703020202090204" pitchFamily="34" charset="0"/>
              </a:rPr>
              <a:t>Why Keep</a:t>
            </a:r>
          </a:p>
          <a:p>
            <a:r>
              <a:rPr lang="en-US" sz="6000" b="1" dirty="0">
                <a:solidFill>
                  <a:schemeClr val="bg1"/>
                </a:solidFill>
                <a:latin typeface="Trebuchet MS" panose="020B0703020202090204" pitchFamily="34" charset="0"/>
              </a:rPr>
              <a:t>Fit?</a:t>
            </a:r>
          </a:p>
          <a:p>
            <a:endParaRPr lang="en-US" sz="6000" b="1" dirty="0">
              <a:solidFill>
                <a:schemeClr val="bg1"/>
              </a:solidFill>
              <a:latin typeface="Trebuchet MS" panose="020B0703020202090204" pitchFamily="34" charset="0"/>
            </a:endParaRPr>
          </a:p>
          <a:p>
            <a:r>
              <a:rPr lang="en-US" sz="2800" b="1" dirty="0">
                <a:solidFill>
                  <a:schemeClr val="bg1">
                    <a:lumMod val="75000"/>
                  </a:schemeClr>
                </a:solidFill>
                <a:latin typeface="Trebuchet MS" panose="020B0703020202090204" pitchFamily="34" charset="0"/>
              </a:rPr>
              <a:t>Healthy Living/LKS2/PE</a:t>
            </a:r>
          </a:p>
        </p:txBody>
      </p:sp>
      <p:pic>
        <p:nvPicPr>
          <p:cNvPr id="5" name="Picture 4"/>
          <p:cNvPicPr>
            <a:picLocks noChangeAspect="1"/>
          </p:cNvPicPr>
          <p:nvPr/>
        </p:nvPicPr>
        <p:blipFill>
          <a:blip r:embed="rId3"/>
          <a:stretch>
            <a:fillRect/>
          </a:stretch>
        </p:blipFill>
        <p:spPr>
          <a:xfrm>
            <a:off x="179512" y="5382716"/>
            <a:ext cx="1640424" cy="1124148"/>
          </a:xfrm>
          <a:prstGeom prst="rect">
            <a:avLst/>
          </a:prstGeom>
        </p:spPr>
      </p:pic>
      <p:pic>
        <p:nvPicPr>
          <p:cNvPr id="6" name="Picture 2" descr="image001">
            <a:extLst>
              <a:ext uri="{FF2B5EF4-FFF2-40B4-BE49-F238E27FC236}">
                <a16:creationId xmlns:a16="http://schemas.microsoft.com/office/drawing/2014/main" id="{D64E7651-2C9B-CEDF-5BF0-879CF001A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57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09059CD0-99F0-6F3C-60FA-8623CEDEC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33645DE-F034-C407-F55D-D3D75F4EE912}"/>
              </a:ext>
            </a:extLst>
          </p:cNvPr>
          <p:cNvSpPr>
            <a:spLocks noGrp="1"/>
          </p:cNvSpPr>
          <p:nvPr>
            <p:ph type="title"/>
          </p:nvPr>
        </p:nvSpPr>
        <p:spPr>
          <a:xfrm>
            <a:off x="669718" y="361384"/>
            <a:ext cx="7804563" cy="820140"/>
          </a:xfrm>
        </p:spPr>
        <p:txBody>
          <a:bodyPr>
            <a:normAutofit/>
          </a:bodyPr>
          <a:lstStyle/>
          <a:p>
            <a:pPr algn="ctr"/>
            <a:r>
              <a:rPr lang="en-US" sz="3600" dirty="0">
                <a:solidFill>
                  <a:srgbClr val="4B004A"/>
                </a:solidFill>
              </a:rPr>
              <a:t>Why Do We Exercise?</a:t>
            </a:r>
          </a:p>
        </p:txBody>
      </p:sp>
      <p:pic>
        <p:nvPicPr>
          <p:cNvPr id="5" name="Picture 4"/>
          <p:cNvPicPr>
            <a:picLocks noChangeAspect="1"/>
          </p:cNvPicPr>
          <p:nvPr/>
        </p:nvPicPr>
        <p:blipFill>
          <a:blip r:embed="rId3"/>
          <a:stretch>
            <a:fillRect/>
          </a:stretch>
        </p:blipFill>
        <p:spPr>
          <a:xfrm>
            <a:off x="179512" y="5517232"/>
            <a:ext cx="1640424" cy="1124148"/>
          </a:xfrm>
          <a:prstGeom prst="rect">
            <a:avLst/>
          </a:prstGeom>
        </p:spPr>
      </p:pic>
      <p:sp>
        <p:nvSpPr>
          <p:cNvPr id="7" name="Title 1"/>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11" name="TextBox 10">
            <a:extLst>
              <a:ext uri="{FF2B5EF4-FFF2-40B4-BE49-F238E27FC236}">
                <a16:creationId xmlns:a16="http://schemas.microsoft.com/office/drawing/2014/main" id="{409AA3BD-1C88-2A4D-F9C7-97D1EF3A64D5}"/>
              </a:ext>
            </a:extLst>
          </p:cNvPr>
          <p:cNvSpPr txBox="1"/>
          <p:nvPr/>
        </p:nvSpPr>
        <p:spPr>
          <a:xfrm>
            <a:off x="179512" y="1070713"/>
            <a:ext cx="8856983" cy="1477328"/>
          </a:xfrm>
          <a:prstGeom prst="rect">
            <a:avLst/>
          </a:prstGeom>
          <a:noFill/>
        </p:spPr>
        <p:txBody>
          <a:bodyPr wrap="square">
            <a:spAutoFit/>
          </a:bodyPr>
          <a:lstStyle/>
          <a:p>
            <a:r>
              <a:rPr lang="en-GB" dirty="0">
                <a:solidFill>
                  <a:srgbClr val="C05892"/>
                </a:solidFill>
                <a:latin typeface="Trebuchet MS" panose="020B0603020202020204" pitchFamily="34" charset="0"/>
              </a:rPr>
              <a:t>Exercise is like giving your body a superpower!</a:t>
            </a:r>
          </a:p>
          <a:p>
            <a:endParaRPr lang="en-GB" dirty="0">
              <a:solidFill>
                <a:srgbClr val="C05892"/>
              </a:solidFill>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srgbClr val="C05892"/>
                </a:solidFill>
                <a:effectLst/>
                <a:uLnTx/>
                <a:uFillTx/>
                <a:latin typeface="Trebuchet MS" panose="020B0603020202020204" pitchFamily="34" charset="0"/>
              </a:rPr>
              <a:t>When you run, jump, swim, dance, or play sports, you're helping your body in lots of cool ways:</a:t>
            </a:r>
          </a:p>
          <a:p>
            <a:endParaRPr lang="en-GB" dirty="0"/>
          </a:p>
        </p:txBody>
      </p:sp>
      <p:sp>
        <p:nvSpPr>
          <p:cNvPr id="13" name="TextBox 12">
            <a:extLst>
              <a:ext uri="{FF2B5EF4-FFF2-40B4-BE49-F238E27FC236}">
                <a16:creationId xmlns:a16="http://schemas.microsoft.com/office/drawing/2014/main" id="{6839FB0D-AA78-8FF8-ACD5-652224D9C9BF}"/>
              </a:ext>
            </a:extLst>
          </p:cNvPr>
          <p:cNvSpPr txBox="1"/>
          <p:nvPr/>
        </p:nvSpPr>
        <p:spPr>
          <a:xfrm>
            <a:off x="179513" y="2405596"/>
            <a:ext cx="8856982" cy="2585323"/>
          </a:xfrm>
          <a:prstGeom prst="rect">
            <a:avLst/>
          </a:prstGeom>
          <a:noFill/>
        </p:spPr>
        <p:txBody>
          <a:bodyPr wrap="square">
            <a:spAutoFit/>
          </a:bodyPr>
          <a:lstStyle/>
          <a:p>
            <a:r>
              <a:rPr lang="en-GB" dirty="0">
                <a:solidFill>
                  <a:schemeClr val="tx1">
                    <a:lumMod val="65000"/>
                    <a:lumOff val="35000"/>
                  </a:schemeClr>
                </a:solidFill>
              </a:rPr>
              <a:t>It makes your muscles and bones strong – like a superhero getting ready for action!</a:t>
            </a:r>
          </a:p>
          <a:p>
            <a:r>
              <a:rPr lang="en-GB" dirty="0">
                <a:solidFill>
                  <a:schemeClr val="tx1">
                    <a:lumMod val="65000"/>
                    <a:lumOff val="35000"/>
                  </a:schemeClr>
                </a:solidFill>
              </a:rPr>
              <a:t>It helps your heart – your heart is a muscle too, and exercise keeps it healthy so it can pump blood all around your body.</a:t>
            </a:r>
          </a:p>
          <a:p>
            <a:r>
              <a:rPr lang="en-GB" dirty="0">
                <a:solidFill>
                  <a:schemeClr val="tx1">
                    <a:lumMod val="65000"/>
                    <a:lumOff val="35000"/>
                  </a:schemeClr>
                </a:solidFill>
              </a:rPr>
              <a:t>It gives you energy – even though you might feel tired after playing, regular exercise actually helps you feel more awake and ready to do fun things.</a:t>
            </a:r>
          </a:p>
          <a:p>
            <a:r>
              <a:rPr lang="en-GB" dirty="0">
                <a:solidFill>
                  <a:schemeClr val="tx1">
                    <a:lumMod val="65000"/>
                    <a:lumOff val="35000"/>
                  </a:schemeClr>
                </a:solidFill>
              </a:rPr>
              <a:t>It helps your brain – moving your body helps you concentrate better in school and feel happier.</a:t>
            </a:r>
          </a:p>
          <a:p>
            <a:r>
              <a:rPr lang="en-GB" dirty="0">
                <a:solidFill>
                  <a:schemeClr val="tx1">
                    <a:lumMod val="65000"/>
                    <a:lumOff val="35000"/>
                  </a:schemeClr>
                </a:solidFill>
              </a:rPr>
              <a:t>It keeps you healthy – it helps your body fight off germs, so you don’t get sick as often</a:t>
            </a:r>
            <a:r>
              <a:rPr lang="en-GB" dirty="0"/>
              <a:t>.</a:t>
            </a:r>
          </a:p>
        </p:txBody>
      </p:sp>
      <p:sp>
        <p:nvSpPr>
          <p:cNvPr id="15" name="TextBox 14">
            <a:extLst>
              <a:ext uri="{FF2B5EF4-FFF2-40B4-BE49-F238E27FC236}">
                <a16:creationId xmlns:a16="http://schemas.microsoft.com/office/drawing/2014/main" id="{082338CF-E7E8-8B27-A3F3-5229408B19CE}"/>
              </a:ext>
            </a:extLst>
          </p:cNvPr>
          <p:cNvSpPr txBox="1"/>
          <p:nvPr/>
        </p:nvSpPr>
        <p:spPr>
          <a:xfrm>
            <a:off x="2123728" y="4727079"/>
            <a:ext cx="5997102" cy="369332"/>
          </a:xfrm>
          <a:prstGeom prst="rect">
            <a:avLst/>
          </a:prstGeom>
          <a:noFill/>
        </p:spPr>
        <p:txBody>
          <a:bodyPr wrap="square">
            <a:spAutoFit/>
          </a:bodyPr>
          <a:lstStyle/>
          <a:p>
            <a:r>
              <a:rPr lang="en-GB" dirty="0">
                <a:solidFill>
                  <a:srgbClr val="C05892"/>
                </a:solidFill>
              </a:rPr>
              <a:t>And the best part? Exercise can be fun! </a:t>
            </a:r>
          </a:p>
        </p:txBody>
      </p:sp>
      <p:pic>
        <p:nvPicPr>
          <p:cNvPr id="16" name="Picture 15">
            <a:extLst>
              <a:ext uri="{FF2B5EF4-FFF2-40B4-BE49-F238E27FC236}">
                <a16:creationId xmlns:a16="http://schemas.microsoft.com/office/drawing/2014/main" id="{3040A7E7-0F9B-5F7E-654F-637C546D7EB9}"/>
              </a:ext>
            </a:extLst>
          </p:cNvPr>
          <p:cNvPicPr>
            <a:picLocks noChangeAspect="1"/>
          </p:cNvPicPr>
          <p:nvPr/>
        </p:nvPicPr>
        <p:blipFill>
          <a:blip r:embed="rId4"/>
          <a:stretch>
            <a:fillRect/>
          </a:stretch>
        </p:blipFill>
        <p:spPr>
          <a:xfrm>
            <a:off x="3177633" y="5198915"/>
            <a:ext cx="2230696" cy="1477328"/>
          </a:xfrm>
          <a:prstGeom prst="rect">
            <a:avLst/>
          </a:prstGeom>
        </p:spPr>
      </p:pic>
    </p:spTree>
    <p:extLst>
      <p:ext uri="{BB962C8B-B14F-4D97-AF65-F5344CB8AC3E}">
        <p14:creationId xmlns:p14="http://schemas.microsoft.com/office/powerpoint/2010/main" val="1612190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21F-A618-9DEC-FF7D-9247B929004D}"/>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8DA4E77C-DD22-0E5D-FEC8-8A2B491DD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70BBFF5B-4104-8CDB-CA5A-23C9B184AE93}"/>
              </a:ext>
            </a:extLst>
          </p:cNvPr>
          <p:cNvSpPr>
            <a:spLocks noGrp="1"/>
          </p:cNvSpPr>
          <p:nvPr>
            <p:ph type="title"/>
          </p:nvPr>
        </p:nvSpPr>
        <p:spPr>
          <a:xfrm>
            <a:off x="669718" y="361384"/>
            <a:ext cx="7804563" cy="820140"/>
          </a:xfrm>
        </p:spPr>
        <p:txBody>
          <a:bodyPr>
            <a:normAutofit/>
          </a:bodyPr>
          <a:lstStyle/>
          <a:p>
            <a:pPr algn="ctr"/>
            <a:r>
              <a:rPr lang="en-US" sz="3600" dirty="0">
                <a:solidFill>
                  <a:srgbClr val="4B004A"/>
                </a:solidFill>
              </a:rPr>
              <a:t>How Can We Exercise?</a:t>
            </a:r>
          </a:p>
        </p:txBody>
      </p:sp>
      <p:pic>
        <p:nvPicPr>
          <p:cNvPr id="5" name="Picture 4">
            <a:extLst>
              <a:ext uri="{FF2B5EF4-FFF2-40B4-BE49-F238E27FC236}">
                <a16:creationId xmlns:a16="http://schemas.microsoft.com/office/drawing/2014/main" id="{B346E6A3-EA23-697B-55A3-1735005463ED}"/>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554E5CB4-43D1-279B-5780-56FFEB8A8378}"/>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11" name="TextBox 10">
            <a:extLst>
              <a:ext uri="{FF2B5EF4-FFF2-40B4-BE49-F238E27FC236}">
                <a16:creationId xmlns:a16="http://schemas.microsoft.com/office/drawing/2014/main" id="{08802FB0-DB86-E443-E177-DD9327FCE34A}"/>
              </a:ext>
            </a:extLst>
          </p:cNvPr>
          <p:cNvSpPr txBox="1"/>
          <p:nvPr/>
        </p:nvSpPr>
        <p:spPr>
          <a:xfrm>
            <a:off x="467544" y="1146016"/>
            <a:ext cx="4536504" cy="1477328"/>
          </a:xfrm>
          <a:prstGeom prst="rect">
            <a:avLst/>
          </a:prstGeom>
          <a:noFill/>
        </p:spPr>
        <p:txBody>
          <a:bodyPr wrap="square">
            <a:spAutoFit/>
          </a:bodyPr>
          <a:lstStyle/>
          <a:p>
            <a:r>
              <a:rPr lang="en-GB" dirty="0">
                <a:solidFill>
                  <a:srgbClr val="C05892"/>
                </a:solidFill>
                <a:latin typeface="Trebuchet MS" panose="020B0603020202020204" pitchFamily="34" charset="0"/>
              </a:rPr>
              <a:t>Today, you are going to be in charge of the PE lesson, designing some quick activities that will help you and your classmates keep fit and healthy.</a:t>
            </a:r>
            <a:endParaRPr kumimoji="0" lang="en-GB" b="0" i="0" u="none" strike="noStrike" kern="1200" cap="none" spc="0" normalizeH="0" baseline="0" noProof="0" dirty="0">
              <a:ln>
                <a:noFill/>
              </a:ln>
              <a:solidFill>
                <a:srgbClr val="C05892"/>
              </a:solidFill>
              <a:effectLst/>
              <a:uLnTx/>
              <a:uFillTx/>
              <a:latin typeface="Trebuchet MS" panose="020B0603020202020204" pitchFamily="34" charset="0"/>
            </a:endParaRPr>
          </a:p>
          <a:p>
            <a:endParaRPr lang="en-GB" dirty="0"/>
          </a:p>
        </p:txBody>
      </p:sp>
      <p:sp>
        <p:nvSpPr>
          <p:cNvPr id="13" name="TextBox 12">
            <a:extLst>
              <a:ext uri="{FF2B5EF4-FFF2-40B4-BE49-F238E27FC236}">
                <a16:creationId xmlns:a16="http://schemas.microsoft.com/office/drawing/2014/main" id="{86A8B592-8A38-1B95-EE9A-E3608C4E2A5A}"/>
              </a:ext>
            </a:extLst>
          </p:cNvPr>
          <p:cNvSpPr txBox="1"/>
          <p:nvPr/>
        </p:nvSpPr>
        <p:spPr>
          <a:xfrm>
            <a:off x="467544" y="3048267"/>
            <a:ext cx="4993629" cy="1477328"/>
          </a:xfrm>
          <a:prstGeom prst="rect">
            <a:avLst/>
          </a:prstGeom>
          <a:noFill/>
        </p:spPr>
        <p:txBody>
          <a:bodyPr wrap="square">
            <a:spAutoFit/>
          </a:bodyPr>
          <a:lstStyle/>
          <a:p>
            <a:r>
              <a:rPr lang="en-GB" dirty="0">
                <a:solidFill>
                  <a:schemeClr val="tx1">
                    <a:lumMod val="65000"/>
                    <a:lumOff val="35000"/>
                  </a:schemeClr>
                </a:solidFill>
              </a:rPr>
              <a:t>You may have played with hoops before; they are a piece of equipment that can be used in a variety of ways.</a:t>
            </a:r>
          </a:p>
          <a:p>
            <a:endParaRPr lang="en-GB" dirty="0">
              <a:solidFill>
                <a:schemeClr val="tx1">
                  <a:lumMod val="65000"/>
                  <a:lumOff val="35000"/>
                </a:schemeClr>
              </a:solidFill>
            </a:endParaRPr>
          </a:p>
          <a:p>
            <a:r>
              <a:rPr lang="en-GB" dirty="0">
                <a:solidFill>
                  <a:schemeClr val="tx1">
                    <a:lumMod val="65000"/>
                    <a:lumOff val="35000"/>
                  </a:schemeClr>
                </a:solidFill>
              </a:rPr>
              <a:t>Here are a few ideas:</a:t>
            </a:r>
            <a:endParaRPr lang="en-GB" dirty="0"/>
          </a:p>
        </p:txBody>
      </p:sp>
      <p:pic>
        <p:nvPicPr>
          <p:cNvPr id="3" name="Picture 2">
            <a:extLst>
              <a:ext uri="{FF2B5EF4-FFF2-40B4-BE49-F238E27FC236}">
                <a16:creationId xmlns:a16="http://schemas.microsoft.com/office/drawing/2014/main" id="{A16A78C3-E7FE-5165-63AB-74BB0C45901B}"/>
              </a:ext>
            </a:extLst>
          </p:cNvPr>
          <p:cNvPicPr>
            <a:picLocks noChangeAspect="1"/>
          </p:cNvPicPr>
          <p:nvPr/>
        </p:nvPicPr>
        <p:blipFill>
          <a:blip r:embed="rId4"/>
          <a:stretch>
            <a:fillRect/>
          </a:stretch>
        </p:blipFill>
        <p:spPr>
          <a:xfrm>
            <a:off x="6084168" y="1181524"/>
            <a:ext cx="2473349" cy="3501008"/>
          </a:xfrm>
          <a:prstGeom prst="rect">
            <a:avLst/>
          </a:prstGeom>
        </p:spPr>
      </p:pic>
    </p:spTree>
    <p:extLst>
      <p:ext uri="{BB962C8B-B14F-4D97-AF65-F5344CB8AC3E}">
        <p14:creationId xmlns:p14="http://schemas.microsoft.com/office/powerpoint/2010/main" val="318305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A2EAC-BF14-717E-4C59-396927101682}"/>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92D374AE-D442-1870-03EB-57B3D60EA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729156EA-0BBB-5B52-85C9-01DC3F922AAA}"/>
              </a:ext>
            </a:extLst>
          </p:cNvPr>
          <p:cNvSpPr>
            <a:spLocks noGrp="1"/>
          </p:cNvSpPr>
          <p:nvPr>
            <p:ph type="title"/>
          </p:nvPr>
        </p:nvSpPr>
        <p:spPr>
          <a:xfrm>
            <a:off x="669718" y="361384"/>
            <a:ext cx="7804563" cy="820140"/>
          </a:xfrm>
        </p:spPr>
        <p:txBody>
          <a:bodyPr>
            <a:normAutofit/>
          </a:bodyPr>
          <a:lstStyle/>
          <a:p>
            <a:pPr algn="ctr"/>
            <a:r>
              <a:rPr lang="en-US" sz="3600" dirty="0">
                <a:solidFill>
                  <a:srgbClr val="4B004A"/>
                </a:solidFill>
              </a:rPr>
              <a:t>Games With a Hoop</a:t>
            </a:r>
          </a:p>
        </p:txBody>
      </p:sp>
      <p:pic>
        <p:nvPicPr>
          <p:cNvPr id="5" name="Picture 4">
            <a:extLst>
              <a:ext uri="{FF2B5EF4-FFF2-40B4-BE49-F238E27FC236}">
                <a16:creationId xmlns:a16="http://schemas.microsoft.com/office/drawing/2014/main" id="{7E26E77D-33EB-52DF-8BB6-14E75297AB54}"/>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29ACF1E3-FA5E-09B8-D9AD-ACB65A70C00B}"/>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pic>
        <p:nvPicPr>
          <p:cNvPr id="3" name="Picture 2">
            <a:extLst>
              <a:ext uri="{FF2B5EF4-FFF2-40B4-BE49-F238E27FC236}">
                <a16:creationId xmlns:a16="http://schemas.microsoft.com/office/drawing/2014/main" id="{C596A6D5-C77A-0B8E-14B4-96B9C774C270}"/>
              </a:ext>
            </a:extLst>
          </p:cNvPr>
          <p:cNvPicPr>
            <a:picLocks noChangeAspect="1"/>
          </p:cNvPicPr>
          <p:nvPr/>
        </p:nvPicPr>
        <p:blipFill>
          <a:blip r:embed="rId4"/>
          <a:stretch>
            <a:fillRect/>
          </a:stretch>
        </p:blipFill>
        <p:spPr>
          <a:xfrm>
            <a:off x="3942800" y="2298363"/>
            <a:ext cx="1648650" cy="2333652"/>
          </a:xfrm>
          <a:prstGeom prst="rect">
            <a:avLst/>
          </a:prstGeom>
        </p:spPr>
      </p:pic>
      <p:sp>
        <p:nvSpPr>
          <p:cNvPr id="8" name="TextBox 7">
            <a:extLst>
              <a:ext uri="{FF2B5EF4-FFF2-40B4-BE49-F238E27FC236}">
                <a16:creationId xmlns:a16="http://schemas.microsoft.com/office/drawing/2014/main" id="{C4C46328-8589-24DC-3762-F32E80C6C31A}"/>
              </a:ext>
            </a:extLst>
          </p:cNvPr>
          <p:cNvSpPr txBox="1"/>
          <p:nvPr/>
        </p:nvSpPr>
        <p:spPr>
          <a:xfrm>
            <a:off x="290938" y="835925"/>
            <a:ext cx="4281061" cy="1077218"/>
          </a:xfrm>
          <a:prstGeom prst="rect">
            <a:avLst/>
          </a:prstGeom>
          <a:noFill/>
        </p:spPr>
        <p:txBody>
          <a:bodyPr wrap="square">
            <a:spAutoFit/>
          </a:bodyPr>
          <a:lstStyle/>
          <a:p>
            <a:r>
              <a:rPr lang="en-GB" sz="1600" dirty="0">
                <a:solidFill>
                  <a:srgbClr val="C05892"/>
                </a:solidFill>
              </a:rPr>
              <a:t>Can you get the hoop to spin around your waist? You may find you can spin a larger hoop more easily than a smaller one. Once you get the hang of it, try to do other tricks.</a:t>
            </a:r>
          </a:p>
        </p:txBody>
      </p:sp>
      <p:sp>
        <p:nvSpPr>
          <p:cNvPr id="10" name="TextBox 9">
            <a:extLst>
              <a:ext uri="{FF2B5EF4-FFF2-40B4-BE49-F238E27FC236}">
                <a16:creationId xmlns:a16="http://schemas.microsoft.com/office/drawing/2014/main" id="{AF3705E8-29C1-8A56-8250-3E2E4EB202B1}"/>
              </a:ext>
            </a:extLst>
          </p:cNvPr>
          <p:cNvSpPr txBox="1"/>
          <p:nvPr/>
        </p:nvSpPr>
        <p:spPr>
          <a:xfrm>
            <a:off x="5857226" y="2077470"/>
            <a:ext cx="3184304" cy="2554545"/>
          </a:xfrm>
          <a:prstGeom prst="rect">
            <a:avLst/>
          </a:prstGeom>
          <a:noFill/>
        </p:spPr>
        <p:txBody>
          <a:bodyPr wrap="square">
            <a:spAutoFit/>
          </a:bodyPr>
          <a:lstStyle/>
          <a:p>
            <a:r>
              <a:rPr lang="en-GB" sz="1600" dirty="0">
                <a:solidFill>
                  <a:srgbClr val="8CC13E"/>
                </a:solidFill>
              </a:rPr>
              <a:t>Lay out some hoops on the ground, with each one a little further away from a throwing line than the one before. Try to get your beanbag into the first hoop. When successful, you </a:t>
            </a:r>
          </a:p>
          <a:p>
            <a:r>
              <a:rPr lang="en-GB" sz="1600" dirty="0">
                <a:solidFill>
                  <a:srgbClr val="8CC13E"/>
                </a:solidFill>
              </a:rPr>
              <a:t>can move onto the second hoop and so on. Score points for varying distances away from the throwing line.</a:t>
            </a:r>
          </a:p>
        </p:txBody>
      </p:sp>
      <p:sp>
        <p:nvSpPr>
          <p:cNvPr id="14" name="TextBox 13">
            <a:extLst>
              <a:ext uri="{FF2B5EF4-FFF2-40B4-BE49-F238E27FC236}">
                <a16:creationId xmlns:a16="http://schemas.microsoft.com/office/drawing/2014/main" id="{D18D6009-F531-1DED-B212-77AB04B3EFEC}"/>
              </a:ext>
            </a:extLst>
          </p:cNvPr>
          <p:cNvSpPr txBox="1"/>
          <p:nvPr/>
        </p:nvSpPr>
        <p:spPr>
          <a:xfrm>
            <a:off x="85730" y="1971694"/>
            <a:ext cx="3838198" cy="1815882"/>
          </a:xfrm>
          <a:prstGeom prst="rect">
            <a:avLst/>
          </a:prstGeom>
          <a:noFill/>
        </p:spPr>
        <p:txBody>
          <a:bodyPr wrap="square">
            <a:spAutoFit/>
          </a:bodyPr>
          <a:lstStyle/>
          <a:p>
            <a:r>
              <a:rPr lang="en-GB" sz="1600" dirty="0">
                <a:solidFill>
                  <a:srgbClr val="328CCB"/>
                </a:solidFill>
              </a:rPr>
              <a:t>Roll an upright hoop along the ground with your hand. How far can you go without the hoop falling down? Find a straight line on the playground, (or draw a chalk </a:t>
            </a:r>
            <a:r>
              <a:rPr lang="en-GB" sz="1600">
                <a:solidFill>
                  <a:srgbClr val="328CCB"/>
                </a:solidFill>
              </a:rPr>
              <a:t>line) and </a:t>
            </a:r>
            <a:r>
              <a:rPr lang="en-GB" sz="1600" dirty="0">
                <a:solidFill>
                  <a:srgbClr val="328CCB"/>
                </a:solidFill>
              </a:rPr>
              <a:t>try to follow it with the hoop. Add obstacles such as cones to slalom the hoop around.</a:t>
            </a:r>
          </a:p>
        </p:txBody>
      </p:sp>
      <p:sp>
        <p:nvSpPr>
          <p:cNvPr id="17" name="TextBox 16">
            <a:extLst>
              <a:ext uri="{FF2B5EF4-FFF2-40B4-BE49-F238E27FC236}">
                <a16:creationId xmlns:a16="http://schemas.microsoft.com/office/drawing/2014/main" id="{41D5AF9E-B141-817B-1332-965D71E889ED}"/>
              </a:ext>
            </a:extLst>
          </p:cNvPr>
          <p:cNvSpPr txBox="1"/>
          <p:nvPr/>
        </p:nvSpPr>
        <p:spPr>
          <a:xfrm>
            <a:off x="4716015" y="1000252"/>
            <a:ext cx="3758266" cy="1077218"/>
          </a:xfrm>
          <a:prstGeom prst="rect">
            <a:avLst/>
          </a:prstGeom>
          <a:noFill/>
        </p:spPr>
        <p:txBody>
          <a:bodyPr wrap="square">
            <a:spAutoFit/>
          </a:bodyPr>
          <a:lstStyle/>
          <a:p>
            <a:r>
              <a:rPr lang="en-GB" sz="1600" dirty="0">
                <a:solidFill>
                  <a:schemeClr val="tx1">
                    <a:lumMod val="65000"/>
                    <a:lumOff val="35000"/>
                  </a:schemeClr>
                </a:solidFill>
              </a:rPr>
              <a:t>Put your hands inside the hoop and keep them in the same position, whilst your feet move around the outside </a:t>
            </a:r>
          </a:p>
          <a:p>
            <a:r>
              <a:rPr lang="en-GB" sz="1600" dirty="0">
                <a:solidFill>
                  <a:schemeClr val="tx1">
                    <a:lumMod val="65000"/>
                    <a:lumOff val="35000"/>
                  </a:schemeClr>
                </a:solidFill>
              </a:rPr>
              <a:t>of the hoop.</a:t>
            </a:r>
            <a:endParaRPr lang="en-GB" dirty="0">
              <a:solidFill>
                <a:schemeClr val="tx1">
                  <a:lumMod val="65000"/>
                  <a:lumOff val="35000"/>
                </a:schemeClr>
              </a:solidFill>
            </a:endParaRPr>
          </a:p>
        </p:txBody>
      </p:sp>
      <p:sp>
        <p:nvSpPr>
          <p:cNvPr id="19" name="TextBox 18">
            <a:extLst>
              <a:ext uri="{FF2B5EF4-FFF2-40B4-BE49-F238E27FC236}">
                <a16:creationId xmlns:a16="http://schemas.microsoft.com/office/drawing/2014/main" id="{6E474CA1-7913-4EB6-3398-832EBE62CFD9}"/>
              </a:ext>
            </a:extLst>
          </p:cNvPr>
          <p:cNvSpPr txBox="1"/>
          <p:nvPr/>
        </p:nvSpPr>
        <p:spPr>
          <a:xfrm>
            <a:off x="453826" y="3849872"/>
            <a:ext cx="3488974" cy="1077218"/>
          </a:xfrm>
          <a:prstGeom prst="rect">
            <a:avLst/>
          </a:prstGeom>
          <a:noFill/>
        </p:spPr>
        <p:txBody>
          <a:bodyPr wrap="square">
            <a:spAutoFit/>
          </a:bodyPr>
          <a:lstStyle/>
          <a:p>
            <a:r>
              <a:rPr lang="en-GB" sz="1600" dirty="0">
                <a:solidFill>
                  <a:srgbClr val="EE3C5B"/>
                </a:solidFill>
              </a:rPr>
              <a:t>Put your feet inside the hoop and keep them in the same position, whilst your hands move around the outside of the hoop.</a:t>
            </a:r>
          </a:p>
        </p:txBody>
      </p:sp>
      <p:sp>
        <p:nvSpPr>
          <p:cNvPr id="21" name="TextBox 20">
            <a:extLst>
              <a:ext uri="{FF2B5EF4-FFF2-40B4-BE49-F238E27FC236}">
                <a16:creationId xmlns:a16="http://schemas.microsoft.com/office/drawing/2014/main" id="{29595BC5-5FCE-B8A6-1B65-DBD5013F0E5A}"/>
              </a:ext>
            </a:extLst>
          </p:cNvPr>
          <p:cNvSpPr txBox="1"/>
          <p:nvPr/>
        </p:nvSpPr>
        <p:spPr>
          <a:xfrm>
            <a:off x="2432784" y="4864794"/>
            <a:ext cx="4033535" cy="1815882"/>
          </a:xfrm>
          <a:prstGeom prst="rect">
            <a:avLst/>
          </a:prstGeom>
          <a:noFill/>
        </p:spPr>
        <p:txBody>
          <a:bodyPr wrap="square">
            <a:spAutoFit/>
          </a:bodyPr>
          <a:lstStyle/>
          <a:p>
            <a:r>
              <a:rPr lang="en-GB" sz="1600" dirty="0">
                <a:solidFill>
                  <a:srgbClr val="F7AA15"/>
                </a:solidFill>
              </a:rPr>
              <a:t>Use the hoop just like a skipping rope, holding it vertically in front of your body and then flipping it down toward your feet, jumping over it and bringing it back behind your body and over your head. Try skipping both on the spot and moving around.</a:t>
            </a:r>
          </a:p>
        </p:txBody>
      </p:sp>
    </p:spTree>
    <p:extLst>
      <p:ext uri="{BB962C8B-B14F-4D97-AF65-F5344CB8AC3E}">
        <p14:creationId xmlns:p14="http://schemas.microsoft.com/office/powerpoint/2010/main" val="642099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3DE69-0307-E2E0-4692-297CB24D02E3}"/>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D57DF415-F1B7-DBF6-98C3-B85441509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CE4F3962-F1AF-C998-8012-D158AE0E16F3}"/>
              </a:ext>
            </a:extLst>
          </p:cNvPr>
          <p:cNvSpPr>
            <a:spLocks noGrp="1"/>
          </p:cNvSpPr>
          <p:nvPr>
            <p:ph type="title"/>
          </p:nvPr>
        </p:nvSpPr>
        <p:spPr>
          <a:xfrm>
            <a:off x="669718" y="361384"/>
            <a:ext cx="7804563" cy="820140"/>
          </a:xfrm>
        </p:spPr>
        <p:txBody>
          <a:bodyPr>
            <a:normAutofit/>
          </a:bodyPr>
          <a:lstStyle/>
          <a:p>
            <a:pPr algn="ctr"/>
            <a:r>
              <a:rPr lang="en-US" sz="3600" dirty="0">
                <a:solidFill>
                  <a:srgbClr val="4B004A"/>
                </a:solidFill>
              </a:rPr>
              <a:t>How Can We Exercise?</a:t>
            </a:r>
          </a:p>
        </p:txBody>
      </p:sp>
      <p:pic>
        <p:nvPicPr>
          <p:cNvPr id="5" name="Picture 4">
            <a:extLst>
              <a:ext uri="{FF2B5EF4-FFF2-40B4-BE49-F238E27FC236}">
                <a16:creationId xmlns:a16="http://schemas.microsoft.com/office/drawing/2014/main" id="{90947F4A-6EC6-B2AD-965A-AA5A9E0AB634}"/>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12F54BC7-49C0-B1B3-5075-E5D968C63FFB}"/>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11" name="TextBox 10">
            <a:extLst>
              <a:ext uri="{FF2B5EF4-FFF2-40B4-BE49-F238E27FC236}">
                <a16:creationId xmlns:a16="http://schemas.microsoft.com/office/drawing/2014/main" id="{C1D46C72-6DD8-56DF-1CB2-8423D07171D8}"/>
              </a:ext>
            </a:extLst>
          </p:cNvPr>
          <p:cNvSpPr txBox="1"/>
          <p:nvPr/>
        </p:nvSpPr>
        <p:spPr>
          <a:xfrm>
            <a:off x="467544" y="1146016"/>
            <a:ext cx="8352928" cy="3693319"/>
          </a:xfrm>
          <a:prstGeom prst="rect">
            <a:avLst/>
          </a:prstGeom>
          <a:noFill/>
        </p:spPr>
        <p:txBody>
          <a:bodyPr wrap="square">
            <a:spAutoFit/>
          </a:bodyPr>
          <a:lstStyle/>
          <a:p>
            <a:r>
              <a:rPr lang="en-GB">
                <a:solidFill>
                  <a:schemeClr val="tx1">
                    <a:lumMod val="65000"/>
                    <a:lumOff val="35000"/>
                  </a:schemeClr>
                </a:solidFill>
                <a:latin typeface="Trebuchet MS" panose="020B0603020202020204" pitchFamily="34" charset="0"/>
              </a:rPr>
              <a:t>In groups, </a:t>
            </a:r>
            <a:r>
              <a:rPr lang="en-GB" dirty="0">
                <a:solidFill>
                  <a:schemeClr val="tx1">
                    <a:lumMod val="65000"/>
                    <a:lumOff val="35000"/>
                  </a:schemeClr>
                </a:solidFill>
                <a:latin typeface="Trebuchet MS" panose="020B0603020202020204" pitchFamily="34" charset="0"/>
              </a:rPr>
              <a:t>choose three activities for your session, you can use the ones suggested, or you can invent your own. Work out how many hoops you need and whether you need any other equipment.</a:t>
            </a:r>
          </a:p>
          <a:p>
            <a:r>
              <a:rPr lang="en-GB" dirty="0">
                <a:solidFill>
                  <a:srgbClr val="C05892"/>
                </a:solidFill>
                <a:latin typeface="Trebuchet MS" panose="020B0603020202020204" pitchFamily="34" charset="0"/>
              </a:rPr>
              <a:t>Remember that the activity needs to be safe for everyone.</a:t>
            </a:r>
          </a:p>
          <a:p>
            <a:endParaRPr kumimoji="0" lang="en-GB" b="0" i="0" u="none" strike="noStrike" kern="1200" cap="none" spc="0" normalizeH="0" baseline="0" noProof="0" dirty="0">
              <a:ln>
                <a:noFill/>
              </a:ln>
              <a:solidFill>
                <a:srgbClr val="C05892"/>
              </a:solidFill>
              <a:effectLst/>
              <a:uLnTx/>
              <a:uFillTx/>
              <a:latin typeface="Trebuchet MS" panose="020B0603020202020204" pitchFamily="34" charset="0"/>
            </a:endParaRPr>
          </a:p>
          <a:p>
            <a:r>
              <a:rPr lang="en-GB" dirty="0">
                <a:solidFill>
                  <a:schemeClr val="tx1">
                    <a:lumMod val="65000"/>
                    <a:lumOff val="35000"/>
                  </a:schemeClr>
                </a:solidFill>
              </a:rPr>
              <a:t>Out in the playground, or in the hall set up your three activities, and make sure everyone in the group knows what to do on all three.</a:t>
            </a:r>
          </a:p>
          <a:p>
            <a:endParaRPr lang="en-GB" dirty="0">
              <a:solidFill>
                <a:schemeClr val="tx1">
                  <a:lumMod val="65000"/>
                  <a:lumOff val="35000"/>
                </a:schemeClr>
              </a:solidFill>
            </a:endParaRPr>
          </a:p>
          <a:p>
            <a:r>
              <a:rPr lang="en-GB" dirty="0">
                <a:solidFill>
                  <a:schemeClr val="tx1">
                    <a:lumMod val="65000"/>
                    <a:lumOff val="35000"/>
                  </a:schemeClr>
                </a:solidFill>
              </a:rPr>
              <a:t>Each group member chooses which activity they will start with, it’s best to have at least 2 people on each one.</a:t>
            </a:r>
          </a:p>
          <a:p>
            <a:endParaRPr lang="en-GB" dirty="0">
              <a:solidFill>
                <a:schemeClr val="tx1">
                  <a:lumMod val="65000"/>
                  <a:lumOff val="35000"/>
                </a:schemeClr>
              </a:solidFill>
            </a:endParaRPr>
          </a:p>
          <a:p>
            <a:r>
              <a:rPr lang="en-GB" dirty="0">
                <a:solidFill>
                  <a:schemeClr val="tx1">
                    <a:lumMod val="65000"/>
                    <a:lumOff val="35000"/>
                  </a:schemeClr>
                </a:solidFill>
              </a:rPr>
              <a:t>Do the activity for three minutes (Ask your teacher to time you) and then change to a different one. Do three minutes on each activity.</a:t>
            </a:r>
          </a:p>
        </p:txBody>
      </p:sp>
    </p:spTree>
    <p:extLst>
      <p:ext uri="{BB962C8B-B14F-4D97-AF65-F5344CB8AC3E}">
        <p14:creationId xmlns:p14="http://schemas.microsoft.com/office/powerpoint/2010/main" val="66610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70529-E39A-64C7-E6F7-7F5D1B6FEB5B}"/>
            </a:ext>
          </a:extLst>
        </p:cNvPr>
        <p:cNvGrpSpPr/>
        <p:nvPr/>
      </p:nvGrpSpPr>
      <p:grpSpPr>
        <a:xfrm>
          <a:off x="0" y="0"/>
          <a:ext cx="0" cy="0"/>
          <a:chOff x="0" y="0"/>
          <a:chExt cx="0" cy="0"/>
        </a:xfrm>
      </p:grpSpPr>
      <p:pic>
        <p:nvPicPr>
          <p:cNvPr id="2" name="Picture 2" descr="image001">
            <a:extLst>
              <a:ext uri="{FF2B5EF4-FFF2-40B4-BE49-F238E27FC236}">
                <a16:creationId xmlns:a16="http://schemas.microsoft.com/office/drawing/2014/main" id="{4285696A-9C57-4437-1883-787657ED4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621" y="5229200"/>
            <a:ext cx="318430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F26FE01-2932-B013-CBFC-60ED199CBD08}"/>
              </a:ext>
            </a:extLst>
          </p:cNvPr>
          <p:cNvSpPr>
            <a:spLocks noGrp="1"/>
          </p:cNvSpPr>
          <p:nvPr>
            <p:ph type="title"/>
          </p:nvPr>
        </p:nvSpPr>
        <p:spPr>
          <a:xfrm>
            <a:off x="669718" y="361384"/>
            <a:ext cx="7804563" cy="820140"/>
          </a:xfrm>
        </p:spPr>
        <p:txBody>
          <a:bodyPr>
            <a:normAutofit/>
          </a:bodyPr>
          <a:lstStyle/>
          <a:p>
            <a:pPr algn="ctr"/>
            <a:r>
              <a:rPr lang="en-US" sz="3600" dirty="0">
                <a:solidFill>
                  <a:srgbClr val="4B004A"/>
                </a:solidFill>
              </a:rPr>
              <a:t>How Can We Exercise?</a:t>
            </a:r>
          </a:p>
        </p:txBody>
      </p:sp>
      <p:pic>
        <p:nvPicPr>
          <p:cNvPr id="5" name="Picture 4">
            <a:extLst>
              <a:ext uri="{FF2B5EF4-FFF2-40B4-BE49-F238E27FC236}">
                <a16:creationId xmlns:a16="http://schemas.microsoft.com/office/drawing/2014/main" id="{869EC378-B128-64F3-91EA-B48A4A464211}"/>
              </a:ext>
            </a:extLst>
          </p:cNvPr>
          <p:cNvPicPr>
            <a:picLocks noChangeAspect="1"/>
          </p:cNvPicPr>
          <p:nvPr/>
        </p:nvPicPr>
        <p:blipFill>
          <a:blip r:embed="rId3"/>
          <a:stretch>
            <a:fillRect/>
          </a:stretch>
        </p:blipFill>
        <p:spPr>
          <a:xfrm>
            <a:off x="179512" y="5517232"/>
            <a:ext cx="1640424" cy="1124148"/>
          </a:xfrm>
          <a:prstGeom prst="rect">
            <a:avLst/>
          </a:prstGeom>
        </p:spPr>
      </p:pic>
      <p:sp>
        <p:nvSpPr>
          <p:cNvPr id="7" name="Title 1">
            <a:extLst>
              <a:ext uri="{FF2B5EF4-FFF2-40B4-BE49-F238E27FC236}">
                <a16:creationId xmlns:a16="http://schemas.microsoft.com/office/drawing/2014/main" id="{18DAF18E-B3CF-2D78-74B0-7789BAF75CD3}"/>
              </a:ext>
            </a:extLst>
          </p:cNvPr>
          <p:cNvSpPr txBox="1">
            <a:spLocks/>
          </p:cNvSpPr>
          <p:nvPr/>
        </p:nvSpPr>
        <p:spPr>
          <a:xfrm>
            <a:off x="363658" y="724490"/>
            <a:ext cx="6118785" cy="843053"/>
          </a:xfrm>
          <a:prstGeom prst="rect">
            <a:avLst/>
          </a:prstGeom>
        </p:spPr>
        <p:txBody>
          <a:bodyPr vert="horz" lIns="0" tIns="0" rIns="0" bIns="0" rtlCol="0" anchor="t" anchorCtr="0">
            <a:normAutofit/>
          </a:bodyPr>
          <a:lstStyle>
            <a:lvl1pPr algn="l" defTabSz="457200" rtl="0" eaLnBrk="1" latinLnBrk="0" hangingPunct="1">
              <a:spcBef>
                <a:spcPct val="0"/>
              </a:spcBef>
              <a:buNone/>
              <a:defRPr sz="2900" b="0" i="0" kern="1200" baseline="0">
                <a:solidFill>
                  <a:srgbClr val="EA941A"/>
                </a:solidFill>
                <a:latin typeface="Trebuchet MS"/>
                <a:ea typeface="+mj-ea"/>
                <a:cs typeface="Trebuchet MS"/>
              </a:defRPr>
            </a:lvl1pPr>
          </a:lstStyle>
          <a:p>
            <a:pPr fontAlgn="auto">
              <a:spcAft>
                <a:spcPts val="0"/>
              </a:spcAft>
            </a:pPr>
            <a:endParaRPr lang="en-GB" dirty="0">
              <a:latin typeface="Trebuchet MS" panose="020B0603020202020204" pitchFamily="34" charset="0"/>
            </a:endParaRPr>
          </a:p>
        </p:txBody>
      </p:sp>
      <p:sp>
        <p:nvSpPr>
          <p:cNvPr id="11" name="TextBox 10">
            <a:extLst>
              <a:ext uri="{FF2B5EF4-FFF2-40B4-BE49-F238E27FC236}">
                <a16:creationId xmlns:a16="http://schemas.microsoft.com/office/drawing/2014/main" id="{678715D1-338D-7581-C04C-0565FBCD767B}"/>
              </a:ext>
            </a:extLst>
          </p:cNvPr>
          <p:cNvSpPr txBox="1"/>
          <p:nvPr/>
        </p:nvSpPr>
        <p:spPr>
          <a:xfrm>
            <a:off x="467544" y="1146016"/>
            <a:ext cx="8352928" cy="2308324"/>
          </a:xfrm>
          <a:prstGeom prst="rect">
            <a:avLst/>
          </a:prstGeom>
          <a:noFill/>
        </p:spPr>
        <p:txBody>
          <a:bodyPr wrap="square">
            <a:spAutoFit/>
          </a:bodyPr>
          <a:lstStyle/>
          <a:p>
            <a:r>
              <a:rPr lang="en-GB" dirty="0">
                <a:solidFill>
                  <a:schemeClr val="tx1">
                    <a:lumMod val="65000"/>
                    <a:lumOff val="35000"/>
                  </a:schemeClr>
                </a:solidFill>
                <a:latin typeface="Trebuchet MS" panose="020B0603020202020204" pitchFamily="34" charset="0"/>
              </a:rPr>
              <a:t>When each person in the group has done all of the activities, pair up with another group. </a:t>
            </a:r>
          </a:p>
          <a:p>
            <a:endParaRPr lang="en-GB" dirty="0">
              <a:solidFill>
                <a:schemeClr val="tx1">
                  <a:lumMod val="65000"/>
                  <a:lumOff val="35000"/>
                </a:schemeClr>
              </a:solidFill>
              <a:latin typeface="Trebuchet MS" panose="020B0603020202020204" pitchFamily="34" charset="0"/>
            </a:endParaRPr>
          </a:p>
          <a:p>
            <a:r>
              <a:rPr lang="en-GB" dirty="0">
                <a:solidFill>
                  <a:schemeClr val="tx1">
                    <a:lumMod val="65000"/>
                    <a:lumOff val="35000"/>
                  </a:schemeClr>
                </a:solidFill>
                <a:latin typeface="Trebuchet MS" panose="020B0603020202020204" pitchFamily="34" charset="0"/>
              </a:rPr>
              <a:t>Teach them your activities and listen while they explain theirs.</a:t>
            </a:r>
          </a:p>
          <a:p>
            <a:endParaRPr lang="en-GB" dirty="0">
              <a:solidFill>
                <a:schemeClr val="tx1">
                  <a:lumMod val="65000"/>
                  <a:lumOff val="35000"/>
                </a:schemeClr>
              </a:solidFill>
              <a:latin typeface="Trebuchet MS" panose="020B0603020202020204" pitchFamily="34" charset="0"/>
            </a:endParaRPr>
          </a:p>
          <a:p>
            <a:r>
              <a:rPr lang="en-GB" dirty="0">
                <a:solidFill>
                  <a:schemeClr val="tx1">
                    <a:lumMod val="65000"/>
                    <a:lumOff val="35000"/>
                  </a:schemeClr>
                </a:solidFill>
                <a:latin typeface="Trebuchet MS" panose="020B0603020202020204" pitchFamily="34" charset="0"/>
              </a:rPr>
              <a:t>Swap places with them and try each other’s activities for two minutes.</a:t>
            </a:r>
          </a:p>
          <a:p>
            <a:endParaRPr lang="en-GB" dirty="0">
              <a:solidFill>
                <a:schemeClr val="tx1">
                  <a:lumMod val="65000"/>
                  <a:lumOff val="35000"/>
                </a:schemeClr>
              </a:solidFill>
              <a:latin typeface="Trebuchet MS" panose="020B0603020202020204" pitchFamily="34" charset="0"/>
            </a:endParaRPr>
          </a:p>
          <a:p>
            <a:r>
              <a:rPr lang="en-GB" dirty="0">
                <a:solidFill>
                  <a:schemeClr val="tx1">
                    <a:lumMod val="65000"/>
                    <a:lumOff val="35000"/>
                  </a:schemeClr>
                </a:solidFill>
                <a:latin typeface="Trebuchet MS" panose="020B0603020202020204" pitchFamily="34" charset="0"/>
              </a:rPr>
              <a:t>If you have time, you can swap again with a different group.</a:t>
            </a:r>
            <a:endParaRPr lang="en-GB" dirty="0">
              <a:solidFill>
                <a:schemeClr val="tx1">
                  <a:lumMod val="65000"/>
                  <a:lumOff val="35000"/>
                </a:schemeClr>
              </a:solidFill>
            </a:endParaRPr>
          </a:p>
        </p:txBody>
      </p:sp>
      <p:pic>
        <p:nvPicPr>
          <p:cNvPr id="3" name="Picture 2">
            <a:extLst>
              <a:ext uri="{FF2B5EF4-FFF2-40B4-BE49-F238E27FC236}">
                <a16:creationId xmlns:a16="http://schemas.microsoft.com/office/drawing/2014/main" id="{ACAB249E-17D0-D82E-F74A-1EB094D13574}"/>
              </a:ext>
            </a:extLst>
          </p:cNvPr>
          <p:cNvPicPr>
            <a:picLocks noChangeAspect="1"/>
          </p:cNvPicPr>
          <p:nvPr/>
        </p:nvPicPr>
        <p:blipFill>
          <a:blip r:embed="rId4"/>
          <a:stretch>
            <a:fillRect/>
          </a:stretch>
        </p:blipFill>
        <p:spPr>
          <a:xfrm>
            <a:off x="2572878" y="3790481"/>
            <a:ext cx="3416743" cy="2259159"/>
          </a:xfrm>
          <a:prstGeom prst="rect">
            <a:avLst/>
          </a:prstGeom>
        </p:spPr>
      </p:pic>
    </p:spTree>
    <p:extLst>
      <p:ext uri="{BB962C8B-B14F-4D97-AF65-F5344CB8AC3E}">
        <p14:creationId xmlns:p14="http://schemas.microsoft.com/office/powerpoint/2010/main" val="156022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DoT Powerpoint Template - church hou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T Powerpoint Template" id="{BDAC9150-ADCA-4CA9-B813-88BAB4B65894}" vid="{5B43F5B5-0477-44C3-B66C-D9FA113AB9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D71D6A240EBD41B923971D7299FE9E" ma:contentTypeVersion="16" ma:contentTypeDescription="Create a new document." ma:contentTypeScope="" ma:versionID="92f972a371b335482231e542a6233817">
  <xsd:schema xmlns:xsd="http://www.w3.org/2001/XMLSchema" xmlns:xs="http://www.w3.org/2001/XMLSchema" xmlns:p="http://schemas.microsoft.com/office/2006/metadata/properties" xmlns:ns2="3c89481a-3e59-4e0b-ab1b-db3c6bea12e3" xmlns:ns3="fed6c2bd-0858-44a8-b411-a2567c037726" targetNamespace="http://schemas.microsoft.com/office/2006/metadata/properties" ma:root="true" ma:fieldsID="5dc0b8f6368e40d6ad5234c94d170468" ns2:_="" ns3:_="">
    <xsd:import namespace="3c89481a-3e59-4e0b-ab1b-db3c6bea12e3"/>
    <xsd:import namespace="fed6c2bd-0858-44a8-b411-a2567c03772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2:SharedWithUsers" minOccurs="0"/>
                <xsd:element ref="ns2:SharedWithDetail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9481a-3e59-4e0b-ab1b-db3c6bea12e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8a28c30f-0409-4da3-931c-57d183bc1915}" ma:internalName="TaxCatchAll" ma:showField="CatchAllData" ma:web="3c89481a-3e59-4e0b-ab1b-db3c6bea12e3">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d6c2bd-0858-44a8-b411-a2567c0377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1df1368-43de-43ee-af93-40a0d98ae5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d6c2bd-0858-44a8-b411-a2567c037726">
      <Terms xmlns="http://schemas.microsoft.com/office/infopath/2007/PartnerControls"/>
    </lcf76f155ced4ddcb4097134ff3c332f>
    <TaxCatchAll xmlns="3c89481a-3e59-4e0b-ab1b-db3c6bea12e3" xsi:nil="true"/>
    <_dlc_DocId xmlns="3c89481a-3e59-4e0b-ab1b-db3c6bea12e3">NWHNSEV764MK-41302979-2410781</_dlc_DocId>
    <_dlc_DocIdUrl xmlns="3c89481a-3e59-4e0b-ab1b-db3c6bea12e3">
      <Url>https://trurodiocese.sharepoint.com/sites/Documents/_layouts/15/DocIdRedir.aspx?ID=NWHNSEV764MK-41302979-2410781</Url>
      <Description>NWHNSEV764MK-41302979-2410781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4AB9DBB-9BB6-41BC-AA91-6057ED30596A}">
  <ds:schemaRefs>
    <ds:schemaRef ds:uri="http://schemas.microsoft.com/sharepoint/v3/contenttype/forms"/>
  </ds:schemaRefs>
</ds:datastoreItem>
</file>

<file path=customXml/itemProps2.xml><?xml version="1.0" encoding="utf-8"?>
<ds:datastoreItem xmlns:ds="http://schemas.openxmlformats.org/officeDocument/2006/customXml" ds:itemID="{4923A705-5427-45E5-98EE-77EFCDFD6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9481a-3e59-4e0b-ab1b-db3c6bea12e3"/>
    <ds:schemaRef ds:uri="fed6c2bd-0858-44a8-b411-a2567c037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EE8361-9C26-4EEC-BD0A-24F42ACF02BD}">
  <ds:schemaRefs>
    <ds:schemaRef ds:uri="http://purl.org/dc/elements/1.1/"/>
    <ds:schemaRef ds:uri="http://schemas.microsoft.com/office/2006/metadata/properties"/>
    <ds:schemaRef ds:uri="http://schemas.microsoft.com/office/infopath/2007/PartnerControls"/>
    <ds:schemaRef ds:uri="43e53103-4a06-4172-a1fc-8f023a740ee1"/>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 ds:uri="fed6c2bd-0858-44a8-b411-a2567c037726"/>
    <ds:schemaRef ds:uri="3c89481a-3e59-4e0b-ab1b-db3c6bea12e3"/>
  </ds:schemaRefs>
</ds:datastoreItem>
</file>

<file path=customXml/itemProps4.xml><?xml version="1.0" encoding="utf-8"?>
<ds:datastoreItem xmlns:ds="http://schemas.openxmlformats.org/officeDocument/2006/customXml" ds:itemID="{83AA3436-D840-4257-9415-550F90D954A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6499</TotalTime>
  <Words>696</Words>
  <Application>Microsoft Office PowerPoint</Application>
  <PresentationFormat>On-screen Show (4:3)</PresentationFormat>
  <Paragraphs>46</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Trebuchet MS</vt:lpstr>
      <vt:lpstr>DoT Powerpoint Template - church house</vt:lpstr>
      <vt:lpstr>PowerPoint Presentation</vt:lpstr>
      <vt:lpstr>Why Do We Exercise?</vt:lpstr>
      <vt:lpstr>How Can We Exercise?</vt:lpstr>
      <vt:lpstr>Games With a Hoop</vt:lpstr>
      <vt:lpstr>How Can We Exercise?</vt:lpstr>
      <vt:lpstr>How Can We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each £10 is spent</dc:title>
  <dc:creator>davidw</dc:creator>
  <cp:lastModifiedBy>Clare Green</cp:lastModifiedBy>
  <cp:revision>480</cp:revision>
  <cp:lastPrinted>2016-05-03T12:18:04Z</cp:lastPrinted>
  <dcterms:created xsi:type="dcterms:W3CDTF">2012-09-27T10:40:58Z</dcterms:created>
  <dcterms:modified xsi:type="dcterms:W3CDTF">2025-08-22T10:06:05Z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0x0101002ED71D6A240EBD41B923971D7299FE9E</vt:lpwstr>
  </property>
  <property fmtid="{D5CDD505-2E9C-101B-9397-08002B2CF9AE}" pid="3" name="MediaServiceImageTags">
    <vt:lpwstr/>
  </property>
  <property fmtid="{D5CDD505-2E9C-101B-9397-08002B2CF9AE}" pid="4" name="Order">
    <vt:r8>143193600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bfaa6ee2-943d-4d3e-9b5f-14fb4c77833f</vt:lpwstr>
  </property>
</Properties>
</file>