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5"/>
  </p:sldMasterIdLst>
  <p:notesMasterIdLst>
    <p:notesMasterId r:id="rId22"/>
  </p:notesMasterIdLst>
  <p:handoutMasterIdLst>
    <p:handoutMasterId r:id="rId23"/>
  </p:handoutMasterIdLst>
  <p:sldIdLst>
    <p:sldId id="438" r:id="rId6"/>
    <p:sldId id="437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50" r:id="rId18"/>
    <p:sldId id="449" r:id="rId19"/>
    <p:sldId id="451" r:id="rId20"/>
    <p:sldId id="452" r:id="rId2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4A"/>
    <a:srgbClr val="C05892"/>
    <a:srgbClr val="009900"/>
    <a:srgbClr val="00CC66"/>
    <a:srgbClr val="A43F86"/>
    <a:srgbClr val="ECCCE4"/>
    <a:srgbClr val="DBA1CA"/>
    <a:srgbClr val="FFC9C9"/>
    <a:srgbClr val="F8ECF5"/>
    <a:srgbClr val="752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E0BA1-5E1A-4700-8F9F-FC090819A8F0}" v="15" dt="2025-07-30T11:32:09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88429" autoAdjust="0"/>
  </p:normalViewPr>
  <p:slideViewPr>
    <p:cSldViewPr>
      <p:cViewPr varScale="1">
        <p:scale>
          <a:sx n="98" d="100"/>
          <a:sy n="98" d="100"/>
        </p:scale>
        <p:origin x="178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Green" userId="14bd997e-9ae1-4552-a146-96fdaf1ecef7" providerId="ADAL" clId="{F93E0BA1-5E1A-4700-8F9F-FC090819A8F0}"/>
    <pc:docChg chg="undo custSel addSld delSld modSld sldOrd">
      <pc:chgData name="Clare Green" userId="14bd997e-9ae1-4552-a146-96fdaf1ecef7" providerId="ADAL" clId="{F93E0BA1-5E1A-4700-8F9F-FC090819A8F0}" dt="2025-08-21T12:31:01.602" v="1356" actId="207"/>
      <pc:docMkLst>
        <pc:docMk/>
      </pc:docMkLst>
      <pc:sldChg chg="addSp delSp modSp mod">
        <pc:chgData name="Clare Green" userId="14bd997e-9ae1-4552-a146-96fdaf1ecef7" providerId="ADAL" clId="{F93E0BA1-5E1A-4700-8F9F-FC090819A8F0}" dt="2025-08-21T12:31:01.602" v="1356" actId="207"/>
        <pc:sldMkLst>
          <pc:docMk/>
          <pc:sldMk cId="1612190510" sldId="437"/>
        </pc:sldMkLst>
        <pc:spChg chg="add mod">
          <ac:chgData name="Clare Green" userId="14bd997e-9ae1-4552-a146-96fdaf1ecef7" providerId="ADAL" clId="{F93E0BA1-5E1A-4700-8F9F-FC090819A8F0}" dt="2025-08-21T12:30:57.774" v="1355" actId="207"/>
          <ac:spMkLst>
            <pc:docMk/>
            <pc:sldMk cId="1612190510" sldId="437"/>
            <ac:spMk id="4" creationId="{3D070676-37DB-8C85-79C9-D59CD8C8B428}"/>
          </ac:spMkLst>
        </pc:spChg>
        <pc:spChg chg="mod">
          <ac:chgData name="Clare Green" userId="14bd997e-9ae1-4552-a146-96fdaf1ecef7" providerId="ADAL" clId="{F93E0BA1-5E1A-4700-8F9F-FC090819A8F0}" dt="2025-08-21T12:31:01.602" v="1356" actId="207"/>
          <ac:spMkLst>
            <pc:docMk/>
            <pc:sldMk cId="1612190510" sldId="437"/>
            <ac:spMk id="8" creationId="{00000000-0000-0000-0000-000000000000}"/>
          </ac:spMkLst>
        </pc:spChg>
        <pc:spChg chg="add mod">
          <ac:chgData name="Clare Green" userId="14bd997e-9ae1-4552-a146-96fdaf1ecef7" providerId="ADAL" clId="{F93E0BA1-5E1A-4700-8F9F-FC090819A8F0}" dt="2025-08-21T12:25:02.561" v="1315" actId="2085"/>
          <ac:spMkLst>
            <pc:docMk/>
            <pc:sldMk cId="1612190510" sldId="437"/>
            <ac:spMk id="9" creationId="{02557EAA-4FBA-3F7F-6ACA-F6E41DB90EC9}"/>
          </ac:spMkLst>
        </pc:spChg>
      </pc:sldChg>
      <pc:sldChg chg="delSp modSp add mod">
        <pc:chgData name="Clare Green" userId="14bd997e-9ae1-4552-a146-96fdaf1ecef7" providerId="ADAL" clId="{F93E0BA1-5E1A-4700-8F9F-FC090819A8F0}" dt="2025-08-21T12:30:51.637" v="1354" actId="207"/>
        <pc:sldMkLst>
          <pc:docMk/>
          <pc:sldMk cId="693447710" sldId="439"/>
        </pc:sldMkLst>
        <pc:spChg chg="mod">
          <ac:chgData name="Clare Green" userId="14bd997e-9ae1-4552-a146-96fdaf1ecef7" providerId="ADAL" clId="{F93E0BA1-5E1A-4700-8F9F-FC090819A8F0}" dt="2025-08-21T12:30:47.793" v="1353" actId="207"/>
          <ac:spMkLst>
            <pc:docMk/>
            <pc:sldMk cId="693447710" sldId="439"/>
            <ac:spMk id="4" creationId="{AB69D80B-74FC-4B37-4D45-FAEAA9DE5D32}"/>
          </ac:spMkLst>
        </pc:spChg>
        <pc:spChg chg="mod">
          <ac:chgData name="Clare Green" userId="14bd997e-9ae1-4552-a146-96fdaf1ecef7" providerId="ADAL" clId="{F93E0BA1-5E1A-4700-8F9F-FC090819A8F0}" dt="2025-08-21T12:30:51.637" v="1354" actId="207"/>
          <ac:spMkLst>
            <pc:docMk/>
            <pc:sldMk cId="693447710" sldId="439"/>
            <ac:spMk id="8" creationId="{49DE88F9-65EC-1719-D5D3-607038A6F28C}"/>
          </ac:spMkLst>
        </pc:spChg>
      </pc:sldChg>
      <pc:sldChg chg="del">
        <pc:chgData name="Clare Green" userId="14bd997e-9ae1-4552-a146-96fdaf1ecef7" providerId="ADAL" clId="{F93E0BA1-5E1A-4700-8F9F-FC090819A8F0}" dt="2025-07-25T19:21:27.452" v="0" actId="47"/>
        <pc:sldMkLst>
          <pc:docMk/>
          <pc:sldMk cId="1555774797" sldId="439"/>
        </pc:sldMkLst>
      </pc:sldChg>
      <pc:sldChg chg="addSp delSp modSp add mod ord">
        <pc:chgData name="Clare Green" userId="14bd997e-9ae1-4552-a146-96fdaf1ecef7" providerId="ADAL" clId="{F93E0BA1-5E1A-4700-8F9F-FC090819A8F0}" dt="2025-08-21T12:30:42.841" v="1352" actId="207"/>
        <pc:sldMkLst>
          <pc:docMk/>
          <pc:sldMk cId="2512597140" sldId="440"/>
        </pc:sldMkLst>
        <pc:spChg chg="mod">
          <ac:chgData name="Clare Green" userId="14bd997e-9ae1-4552-a146-96fdaf1ecef7" providerId="ADAL" clId="{F93E0BA1-5E1A-4700-8F9F-FC090819A8F0}" dt="2025-08-21T12:30:42.841" v="1352" actId="207"/>
          <ac:spMkLst>
            <pc:docMk/>
            <pc:sldMk cId="2512597140" sldId="440"/>
            <ac:spMk id="8" creationId="{FAE2FFA9-D10D-91B0-1564-FD8512B2BA1E}"/>
          </ac:spMkLst>
        </pc:spChg>
        <pc:spChg chg="mod ord">
          <ac:chgData name="Clare Green" userId="14bd997e-9ae1-4552-a146-96fdaf1ecef7" providerId="ADAL" clId="{F93E0BA1-5E1A-4700-8F9F-FC090819A8F0}" dt="2025-08-21T12:25:48.364" v="1318" actId="14861"/>
          <ac:spMkLst>
            <pc:docMk/>
            <pc:sldMk cId="2512597140" sldId="440"/>
            <ac:spMk id="9" creationId="{3B00D76D-70EB-302B-5C59-58169DC3BA08}"/>
          </ac:spMkLst>
        </pc:spChg>
        <pc:spChg chg="add mod">
          <ac:chgData name="Clare Green" userId="14bd997e-9ae1-4552-a146-96fdaf1ecef7" providerId="ADAL" clId="{F93E0BA1-5E1A-4700-8F9F-FC090819A8F0}" dt="2025-08-21T12:30:39.042" v="1351" actId="207"/>
          <ac:spMkLst>
            <pc:docMk/>
            <pc:sldMk cId="2512597140" sldId="440"/>
            <ac:spMk id="13" creationId="{B199C5CA-3DC2-CFA3-7679-4FC844FBAA72}"/>
          </ac:spMkLst>
        </pc:spChg>
      </pc:sldChg>
      <pc:sldChg chg="del">
        <pc:chgData name="Clare Green" userId="14bd997e-9ae1-4552-a146-96fdaf1ecef7" providerId="ADAL" clId="{F93E0BA1-5E1A-4700-8F9F-FC090819A8F0}" dt="2025-07-25T19:21:29.941" v="2" actId="47"/>
        <pc:sldMkLst>
          <pc:docMk/>
          <pc:sldMk cId="4090226810" sldId="440"/>
        </pc:sldMkLst>
      </pc:sldChg>
      <pc:sldChg chg="del">
        <pc:chgData name="Clare Green" userId="14bd997e-9ae1-4552-a146-96fdaf1ecef7" providerId="ADAL" clId="{F93E0BA1-5E1A-4700-8F9F-FC090819A8F0}" dt="2025-07-25T19:21:28.858" v="1" actId="47"/>
        <pc:sldMkLst>
          <pc:docMk/>
          <pc:sldMk cId="2210793465" sldId="441"/>
        </pc:sldMkLst>
      </pc:sldChg>
      <pc:sldChg chg="delSp modSp add mod">
        <pc:chgData name="Clare Green" userId="14bd997e-9ae1-4552-a146-96fdaf1ecef7" providerId="ADAL" clId="{F93E0BA1-5E1A-4700-8F9F-FC090819A8F0}" dt="2025-08-21T12:30:34.806" v="1350" actId="207"/>
        <pc:sldMkLst>
          <pc:docMk/>
          <pc:sldMk cId="3107331887" sldId="441"/>
        </pc:sldMkLst>
        <pc:spChg chg="mod">
          <ac:chgData name="Clare Green" userId="14bd997e-9ae1-4552-a146-96fdaf1ecef7" providerId="ADAL" clId="{F93E0BA1-5E1A-4700-8F9F-FC090819A8F0}" dt="2025-08-21T12:30:34.806" v="1350" actId="207"/>
          <ac:spMkLst>
            <pc:docMk/>
            <pc:sldMk cId="3107331887" sldId="441"/>
            <ac:spMk id="8" creationId="{7638726C-F7DC-7EB3-F25A-026A3BBDFCDD}"/>
          </ac:spMkLst>
        </pc:spChg>
        <pc:spChg chg="mod">
          <ac:chgData name="Clare Green" userId="14bd997e-9ae1-4552-a146-96fdaf1ecef7" providerId="ADAL" clId="{F93E0BA1-5E1A-4700-8F9F-FC090819A8F0}" dt="2025-08-21T12:30:30.949" v="1349" actId="207"/>
          <ac:spMkLst>
            <pc:docMk/>
            <pc:sldMk cId="3107331887" sldId="441"/>
            <ac:spMk id="13" creationId="{E788F262-4D43-972E-D8F3-A8350D6055D3}"/>
          </ac:spMkLst>
        </pc:spChg>
      </pc:sldChg>
      <pc:sldChg chg="addSp delSp modSp add mod ord">
        <pc:chgData name="Clare Green" userId="14bd997e-9ae1-4552-a146-96fdaf1ecef7" providerId="ADAL" clId="{F93E0BA1-5E1A-4700-8F9F-FC090819A8F0}" dt="2025-08-21T12:30:23.868" v="1348" actId="207"/>
        <pc:sldMkLst>
          <pc:docMk/>
          <pc:sldMk cId="3943830129" sldId="442"/>
        </pc:sldMkLst>
        <pc:spChg chg="add mod">
          <ac:chgData name="Clare Green" userId="14bd997e-9ae1-4552-a146-96fdaf1ecef7" providerId="ADAL" clId="{F93E0BA1-5E1A-4700-8F9F-FC090819A8F0}" dt="2025-08-21T12:30:20.686" v="1347" actId="207"/>
          <ac:spMkLst>
            <pc:docMk/>
            <pc:sldMk cId="3943830129" sldId="442"/>
            <ac:spMk id="4" creationId="{F7578F50-0DD9-A6AB-4109-6D1331195ACD}"/>
          </ac:spMkLst>
        </pc:spChg>
        <pc:spChg chg="mod">
          <ac:chgData name="Clare Green" userId="14bd997e-9ae1-4552-a146-96fdaf1ecef7" providerId="ADAL" clId="{F93E0BA1-5E1A-4700-8F9F-FC090819A8F0}" dt="2025-08-21T12:30:23.868" v="1348" actId="207"/>
          <ac:spMkLst>
            <pc:docMk/>
            <pc:sldMk cId="3943830129" sldId="442"/>
            <ac:spMk id="8" creationId="{1F8279DE-733B-99C1-C38C-3041FB091E6F}"/>
          </ac:spMkLst>
        </pc:spChg>
        <pc:spChg chg="mod ord">
          <ac:chgData name="Clare Green" userId="14bd997e-9ae1-4552-a146-96fdaf1ecef7" providerId="ADAL" clId="{F93E0BA1-5E1A-4700-8F9F-FC090819A8F0}" dt="2025-08-21T12:26:03.060" v="1319" actId="14861"/>
          <ac:spMkLst>
            <pc:docMk/>
            <pc:sldMk cId="3943830129" sldId="442"/>
            <ac:spMk id="9" creationId="{3A258E0C-EA0D-277E-A9E8-470DE6A11523}"/>
          </ac:spMkLst>
        </pc:spChg>
      </pc:sldChg>
      <pc:sldChg chg="del">
        <pc:chgData name="Clare Green" userId="14bd997e-9ae1-4552-a146-96fdaf1ecef7" providerId="ADAL" clId="{F93E0BA1-5E1A-4700-8F9F-FC090819A8F0}" dt="2025-07-25T19:21:30.903" v="3" actId="47"/>
        <pc:sldMkLst>
          <pc:docMk/>
          <pc:sldMk cId="4121098376" sldId="442"/>
        </pc:sldMkLst>
      </pc:sldChg>
      <pc:sldChg chg="del">
        <pc:chgData name="Clare Green" userId="14bd997e-9ae1-4552-a146-96fdaf1ecef7" providerId="ADAL" clId="{F93E0BA1-5E1A-4700-8F9F-FC090819A8F0}" dt="2025-07-25T19:21:31.958" v="4" actId="47"/>
        <pc:sldMkLst>
          <pc:docMk/>
          <pc:sldMk cId="842215621" sldId="443"/>
        </pc:sldMkLst>
      </pc:sldChg>
      <pc:sldChg chg="delSp modSp add mod">
        <pc:chgData name="Clare Green" userId="14bd997e-9ae1-4552-a146-96fdaf1ecef7" providerId="ADAL" clId="{F93E0BA1-5E1A-4700-8F9F-FC090819A8F0}" dt="2025-08-21T12:30:16.066" v="1346" actId="207"/>
        <pc:sldMkLst>
          <pc:docMk/>
          <pc:sldMk cId="1096175658" sldId="443"/>
        </pc:sldMkLst>
        <pc:spChg chg="mod">
          <ac:chgData name="Clare Green" userId="14bd997e-9ae1-4552-a146-96fdaf1ecef7" providerId="ADAL" clId="{F93E0BA1-5E1A-4700-8F9F-FC090819A8F0}" dt="2025-08-21T12:30:12.132" v="1345" actId="207"/>
          <ac:spMkLst>
            <pc:docMk/>
            <pc:sldMk cId="1096175658" sldId="443"/>
            <ac:spMk id="4" creationId="{EB753867-6FC0-98A3-90D4-1534BEA3CF1F}"/>
          </ac:spMkLst>
        </pc:spChg>
        <pc:spChg chg="mod">
          <ac:chgData name="Clare Green" userId="14bd997e-9ae1-4552-a146-96fdaf1ecef7" providerId="ADAL" clId="{F93E0BA1-5E1A-4700-8F9F-FC090819A8F0}" dt="2025-08-21T12:30:16.066" v="1346" actId="207"/>
          <ac:spMkLst>
            <pc:docMk/>
            <pc:sldMk cId="1096175658" sldId="443"/>
            <ac:spMk id="8" creationId="{86A2E295-C845-48F9-506D-A3FA9E2D5892}"/>
          </ac:spMkLst>
        </pc:spChg>
      </pc:sldChg>
      <pc:sldChg chg="addSp delSp modSp add mod ord">
        <pc:chgData name="Clare Green" userId="14bd997e-9ae1-4552-a146-96fdaf1ecef7" providerId="ADAL" clId="{F93E0BA1-5E1A-4700-8F9F-FC090819A8F0}" dt="2025-08-21T12:30:04.305" v="1344" actId="1076"/>
        <pc:sldMkLst>
          <pc:docMk/>
          <pc:sldMk cId="3393401634" sldId="444"/>
        </pc:sldMkLst>
        <pc:spChg chg="mod">
          <ac:chgData name="Clare Green" userId="14bd997e-9ae1-4552-a146-96fdaf1ecef7" providerId="ADAL" clId="{F93E0BA1-5E1A-4700-8F9F-FC090819A8F0}" dt="2025-08-21T12:30:01.855" v="1343" actId="207"/>
          <ac:spMkLst>
            <pc:docMk/>
            <pc:sldMk cId="3393401634" sldId="444"/>
            <ac:spMk id="8" creationId="{884EB35F-2735-F5E1-1250-46FD08D02825}"/>
          </ac:spMkLst>
        </pc:spChg>
        <pc:spChg chg="add del mod ord">
          <ac:chgData name="Clare Green" userId="14bd997e-9ae1-4552-a146-96fdaf1ecef7" providerId="ADAL" clId="{F93E0BA1-5E1A-4700-8F9F-FC090819A8F0}" dt="2025-08-21T12:30:04.305" v="1344" actId="1076"/>
          <ac:spMkLst>
            <pc:docMk/>
            <pc:sldMk cId="3393401634" sldId="444"/>
            <ac:spMk id="9" creationId="{F5829353-5C1C-ED1E-C39F-F73ABEE78027}"/>
          </ac:spMkLst>
        </pc:spChg>
        <pc:spChg chg="add mod">
          <ac:chgData name="Clare Green" userId="14bd997e-9ae1-4552-a146-96fdaf1ecef7" providerId="ADAL" clId="{F93E0BA1-5E1A-4700-8F9F-FC090819A8F0}" dt="2025-08-21T12:29:57.466" v="1342" actId="207"/>
          <ac:spMkLst>
            <pc:docMk/>
            <pc:sldMk cId="3393401634" sldId="444"/>
            <ac:spMk id="10" creationId="{DC152615-1B58-0076-1721-705CE67AE381}"/>
          </ac:spMkLst>
        </pc:spChg>
      </pc:sldChg>
      <pc:sldChg chg="delSp modSp add mod">
        <pc:chgData name="Clare Green" userId="14bd997e-9ae1-4552-a146-96fdaf1ecef7" providerId="ADAL" clId="{F93E0BA1-5E1A-4700-8F9F-FC090819A8F0}" dt="2025-08-21T12:29:48.880" v="1340" actId="207"/>
        <pc:sldMkLst>
          <pc:docMk/>
          <pc:sldMk cId="3185442443" sldId="445"/>
        </pc:sldMkLst>
        <pc:spChg chg="mod">
          <ac:chgData name="Clare Green" userId="14bd997e-9ae1-4552-a146-96fdaf1ecef7" providerId="ADAL" clId="{F93E0BA1-5E1A-4700-8F9F-FC090819A8F0}" dt="2025-08-21T12:29:44.324" v="1339" actId="207"/>
          <ac:spMkLst>
            <pc:docMk/>
            <pc:sldMk cId="3185442443" sldId="445"/>
            <ac:spMk id="8" creationId="{ABFDA578-16EF-E485-417E-AE0718D9DD7F}"/>
          </ac:spMkLst>
        </pc:spChg>
        <pc:spChg chg="mod">
          <ac:chgData name="Clare Green" userId="14bd997e-9ae1-4552-a146-96fdaf1ecef7" providerId="ADAL" clId="{F93E0BA1-5E1A-4700-8F9F-FC090819A8F0}" dt="2025-08-21T12:29:48.880" v="1340" actId="207"/>
          <ac:spMkLst>
            <pc:docMk/>
            <pc:sldMk cId="3185442443" sldId="445"/>
            <ac:spMk id="10" creationId="{629978F9-1D7A-FE4D-5C5C-C34E9D8222D4}"/>
          </ac:spMkLst>
        </pc:spChg>
      </pc:sldChg>
      <pc:sldChg chg="addSp delSp modSp add mod">
        <pc:chgData name="Clare Green" userId="14bd997e-9ae1-4552-a146-96fdaf1ecef7" providerId="ADAL" clId="{F93E0BA1-5E1A-4700-8F9F-FC090819A8F0}" dt="2025-08-21T12:29:35.072" v="1338" actId="207"/>
        <pc:sldMkLst>
          <pc:docMk/>
          <pc:sldMk cId="3374121589" sldId="446"/>
        </pc:sldMkLst>
        <pc:spChg chg="mod">
          <ac:chgData name="Clare Green" userId="14bd997e-9ae1-4552-a146-96fdaf1ecef7" providerId="ADAL" clId="{F93E0BA1-5E1A-4700-8F9F-FC090819A8F0}" dt="2025-08-21T12:29:35.072" v="1338" actId="207"/>
          <ac:spMkLst>
            <pc:docMk/>
            <pc:sldMk cId="3374121589" sldId="446"/>
            <ac:spMk id="8" creationId="{BBF8CAB8-806A-B221-C4F4-0C91615721C6}"/>
          </ac:spMkLst>
        </pc:spChg>
        <pc:picChg chg="add mod">
          <ac:chgData name="Clare Green" userId="14bd997e-9ae1-4552-a146-96fdaf1ecef7" providerId="ADAL" clId="{F93E0BA1-5E1A-4700-8F9F-FC090819A8F0}" dt="2025-07-25T19:43:46.907" v="327" actId="1076"/>
          <ac:picMkLst>
            <pc:docMk/>
            <pc:sldMk cId="3374121589" sldId="446"/>
            <ac:picMk id="2050" creationId="{04079C5F-85AC-C25E-4CD1-DFE684D297CA}"/>
          </ac:picMkLst>
        </pc:picChg>
      </pc:sldChg>
      <pc:sldChg chg="addSp delSp modSp add mod">
        <pc:chgData name="Clare Green" userId="14bd997e-9ae1-4552-a146-96fdaf1ecef7" providerId="ADAL" clId="{F93E0BA1-5E1A-4700-8F9F-FC090819A8F0}" dt="2025-08-21T12:29:30.920" v="1337" actId="207"/>
        <pc:sldMkLst>
          <pc:docMk/>
          <pc:sldMk cId="2953860531" sldId="447"/>
        </pc:sldMkLst>
        <pc:spChg chg="add mod">
          <ac:chgData name="Clare Green" userId="14bd997e-9ae1-4552-a146-96fdaf1ecef7" providerId="ADAL" clId="{F93E0BA1-5E1A-4700-8F9F-FC090819A8F0}" dt="2025-08-21T12:29:30.920" v="1337" actId="207"/>
          <ac:spMkLst>
            <pc:docMk/>
            <pc:sldMk cId="2953860531" sldId="447"/>
            <ac:spMk id="4" creationId="{818A31D7-81F0-D8B4-1F5A-52F0A9217624}"/>
          </ac:spMkLst>
        </pc:spChg>
        <pc:spChg chg="mod">
          <ac:chgData name="Clare Green" userId="14bd997e-9ae1-4552-a146-96fdaf1ecef7" providerId="ADAL" clId="{F93E0BA1-5E1A-4700-8F9F-FC090819A8F0}" dt="2025-07-30T11:32:37.525" v="1304" actId="207"/>
          <ac:spMkLst>
            <pc:docMk/>
            <pc:sldMk cId="2953860531" sldId="447"/>
            <ac:spMk id="6" creationId="{99B85716-0399-AA6D-58FB-996A994CBB12}"/>
          </ac:spMkLst>
        </pc:spChg>
        <pc:picChg chg="add mod">
          <ac:chgData name="Clare Green" userId="14bd997e-9ae1-4552-a146-96fdaf1ecef7" providerId="ADAL" clId="{F93E0BA1-5E1A-4700-8F9F-FC090819A8F0}" dt="2025-07-25T19:52:09.937" v="372" actId="1076"/>
          <ac:picMkLst>
            <pc:docMk/>
            <pc:sldMk cId="2953860531" sldId="447"/>
            <ac:picMk id="9" creationId="{FD089D9A-50E3-0531-659A-5D32CD1440B3}"/>
          </ac:picMkLst>
        </pc:picChg>
      </pc:sldChg>
      <pc:sldChg chg="addSp delSp modSp add mod">
        <pc:chgData name="Clare Green" userId="14bd997e-9ae1-4552-a146-96fdaf1ecef7" providerId="ADAL" clId="{F93E0BA1-5E1A-4700-8F9F-FC090819A8F0}" dt="2025-08-21T12:29:02.801" v="1336" actId="1076"/>
        <pc:sldMkLst>
          <pc:docMk/>
          <pc:sldMk cId="3995576432" sldId="448"/>
        </pc:sldMkLst>
        <pc:spChg chg="add mod">
          <ac:chgData name="Clare Green" userId="14bd997e-9ae1-4552-a146-96fdaf1ecef7" providerId="ADAL" clId="{F93E0BA1-5E1A-4700-8F9F-FC090819A8F0}" dt="2025-08-21T12:29:02.801" v="1336" actId="1076"/>
          <ac:spMkLst>
            <pc:docMk/>
            <pc:sldMk cId="3995576432" sldId="448"/>
            <ac:spMk id="8" creationId="{3E4648F0-7F49-1F0C-F9EF-1AFC203C3284}"/>
          </ac:spMkLst>
        </pc:spChg>
        <pc:spChg chg="add mod">
          <ac:chgData name="Clare Green" userId="14bd997e-9ae1-4552-a146-96fdaf1ecef7" providerId="ADAL" clId="{F93E0BA1-5E1A-4700-8F9F-FC090819A8F0}" dt="2025-07-30T11:32:28.226" v="1303" actId="207"/>
          <ac:spMkLst>
            <pc:docMk/>
            <pc:sldMk cId="3995576432" sldId="448"/>
            <ac:spMk id="9" creationId="{5E2F36EF-DF3A-182C-EAA1-01457B719651}"/>
          </ac:spMkLst>
        </pc:spChg>
        <pc:picChg chg="add mod">
          <ac:chgData name="Clare Green" userId="14bd997e-9ae1-4552-a146-96fdaf1ecef7" providerId="ADAL" clId="{F93E0BA1-5E1A-4700-8F9F-FC090819A8F0}" dt="2025-07-25T19:51:31.353" v="368" actId="1076"/>
          <ac:picMkLst>
            <pc:docMk/>
            <pc:sldMk cId="3995576432" sldId="448"/>
            <ac:picMk id="10" creationId="{A9DCA2A9-3F89-82AB-24E7-A5068A40E49B}"/>
          </ac:picMkLst>
        </pc:picChg>
      </pc:sldChg>
      <pc:sldChg chg="addSp delSp modSp add mod">
        <pc:chgData name="Clare Green" userId="14bd997e-9ae1-4552-a146-96fdaf1ecef7" providerId="ADAL" clId="{F93E0BA1-5E1A-4700-8F9F-FC090819A8F0}" dt="2025-07-30T11:19:40.560" v="1288"/>
        <pc:sldMkLst>
          <pc:docMk/>
          <pc:sldMk cId="1352751992" sldId="449"/>
        </pc:sldMkLst>
        <pc:spChg chg="mod">
          <ac:chgData name="Clare Green" userId="14bd997e-9ae1-4552-a146-96fdaf1ecef7" providerId="ADAL" clId="{F93E0BA1-5E1A-4700-8F9F-FC090819A8F0}" dt="2025-07-30T10:53:25.229" v="652" actId="20577"/>
          <ac:spMkLst>
            <pc:docMk/>
            <pc:sldMk cId="1352751992" sldId="449"/>
            <ac:spMk id="8" creationId="{65A95B3A-BD9B-1B94-0671-8CCBB5CF4BAC}"/>
          </ac:spMkLst>
        </pc:spChg>
        <pc:spChg chg="add mod">
          <ac:chgData name="Clare Green" userId="14bd997e-9ae1-4552-a146-96fdaf1ecef7" providerId="ADAL" clId="{F93E0BA1-5E1A-4700-8F9F-FC090819A8F0}" dt="2025-07-30T11:19:40.560" v="1288"/>
          <ac:spMkLst>
            <pc:docMk/>
            <pc:sldMk cId="1352751992" sldId="449"/>
            <ac:spMk id="16" creationId="{B385B0E2-DFB0-76E8-D48F-9548FAE7F7B2}"/>
          </ac:spMkLst>
        </pc:spChg>
        <pc:picChg chg="add mod">
          <ac:chgData name="Clare Green" userId="14bd997e-9ae1-4552-a146-96fdaf1ecef7" providerId="ADAL" clId="{F93E0BA1-5E1A-4700-8F9F-FC090819A8F0}" dt="2025-07-30T10:53:42.343" v="654" actId="1076"/>
          <ac:picMkLst>
            <pc:docMk/>
            <pc:sldMk cId="1352751992" sldId="449"/>
            <ac:picMk id="3" creationId="{BBA32120-9301-2EB8-1BDB-244276D8D0E0}"/>
          </ac:picMkLst>
        </pc:picChg>
        <pc:picChg chg="add mod">
          <ac:chgData name="Clare Green" userId="14bd997e-9ae1-4552-a146-96fdaf1ecef7" providerId="ADAL" clId="{F93E0BA1-5E1A-4700-8F9F-FC090819A8F0}" dt="2025-07-30T11:05:42.395" v="675" actId="1076"/>
          <ac:picMkLst>
            <pc:docMk/>
            <pc:sldMk cId="1352751992" sldId="449"/>
            <ac:picMk id="9" creationId="{3720A3EE-A800-DF55-1774-D22AA53ADB6A}"/>
          </ac:picMkLst>
        </pc:picChg>
        <pc:picChg chg="add mod">
          <ac:chgData name="Clare Green" userId="14bd997e-9ae1-4552-a146-96fdaf1ecef7" providerId="ADAL" clId="{F93E0BA1-5E1A-4700-8F9F-FC090819A8F0}" dt="2025-07-30T11:05:38.555" v="674" actId="1076"/>
          <ac:picMkLst>
            <pc:docMk/>
            <pc:sldMk cId="1352751992" sldId="449"/>
            <ac:picMk id="11" creationId="{CC0BBAEE-4952-1CE5-D8D5-B620F9448D69}"/>
          </ac:picMkLst>
        </pc:picChg>
        <pc:picChg chg="add mod">
          <ac:chgData name="Clare Green" userId="14bd997e-9ae1-4552-a146-96fdaf1ecef7" providerId="ADAL" clId="{F93E0BA1-5E1A-4700-8F9F-FC090819A8F0}" dt="2025-07-30T11:05:33.571" v="673" actId="1076"/>
          <ac:picMkLst>
            <pc:docMk/>
            <pc:sldMk cId="1352751992" sldId="449"/>
            <ac:picMk id="13" creationId="{549A1A2E-2515-BA50-E0C8-DB48BCD300BA}"/>
          </ac:picMkLst>
        </pc:picChg>
      </pc:sldChg>
      <pc:sldChg chg="addSp modSp add mod ord">
        <pc:chgData name="Clare Green" userId="14bd997e-9ae1-4552-a146-96fdaf1ecef7" providerId="ADAL" clId="{F93E0BA1-5E1A-4700-8F9F-FC090819A8F0}" dt="2025-07-30T11:19:13.773" v="1285" actId="1076"/>
        <pc:sldMkLst>
          <pc:docMk/>
          <pc:sldMk cId="2002060106" sldId="450"/>
        </pc:sldMkLst>
        <pc:spChg chg="add mod">
          <ac:chgData name="Clare Green" userId="14bd997e-9ae1-4552-a146-96fdaf1ecef7" providerId="ADAL" clId="{F93E0BA1-5E1A-4700-8F9F-FC090819A8F0}" dt="2025-07-30T11:08:31.498" v="744" actId="403"/>
          <ac:spMkLst>
            <pc:docMk/>
            <pc:sldMk cId="2002060106" sldId="450"/>
            <ac:spMk id="4" creationId="{EEAEB5AF-4820-0FBA-6572-EB08A1BB8DC4}"/>
          </ac:spMkLst>
        </pc:spChg>
        <pc:spChg chg="mod">
          <ac:chgData name="Clare Green" userId="14bd997e-9ae1-4552-a146-96fdaf1ecef7" providerId="ADAL" clId="{F93E0BA1-5E1A-4700-8F9F-FC090819A8F0}" dt="2025-07-30T11:19:13.773" v="1285" actId="1076"/>
          <ac:spMkLst>
            <pc:docMk/>
            <pc:sldMk cId="2002060106" sldId="450"/>
            <ac:spMk id="6" creationId="{CDE33304-452D-1E61-4371-7CF2AE799586}"/>
          </ac:spMkLst>
        </pc:spChg>
        <pc:spChg chg="mod">
          <ac:chgData name="Clare Green" userId="14bd997e-9ae1-4552-a146-96fdaf1ecef7" providerId="ADAL" clId="{F93E0BA1-5E1A-4700-8F9F-FC090819A8F0}" dt="2025-07-30T11:07:50.383" v="724" actId="20577"/>
          <ac:spMkLst>
            <pc:docMk/>
            <pc:sldMk cId="2002060106" sldId="450"/>
            <ac:spMk id="8" creationId="{D4C972AD-5E9A-C163-D426-BE7AA06236BE}"/>
          </ac:spMkLst>
        </pc:spChg>
      </pc:sldChg>
      <pc:sldChg chg="addSp delSp modSp add mod">
        <pc:chgData name="Clare Green" userId="14bd997e-9ae1-4552-a146-96fdaf1ecef7" providerId="ADAL" clId="{F93E0BA1-5E1A-4700-8F9F-FC090819A8F0}" dt="2025-07-30T11:19:51.136" v="1292"/>
        <pc:sldMkLst>
          <pc:docMk/>
          <pc:sldMk cId="1482730415" sldId="451"/>
        </pc:sldMkLst>
        <pc:spChg chg="mod">
          <ac:chgData name="Clare Green" userId="14bd997e-9ae1-4552-a146-96fdaf1ecef7" providerId="ADAL" clId="{F93E0BA1-5E1A-4700-8F9F-FC090819A8F0}" dt="2025-07-30T11:12:16.031" v="1053" actId="20577"/>
          <ac:spMkLst>
            <pc:docMk/>
            <pc:sldMk cId="1482730415" sldId="451"/>
            <ac:spMk id="8" creationId="{FC224BB4-6C3C-A2CD-486B-21141577EC2F}"/>
          </ac:spMkLst>
        </pc:spChg>
        <pc:spChg chg="add mod">
          <ac:chgData name="Clare Green" userId="14bd997e-9ae1-4552-a146-96fdaf1ecef7" providerId="ADAL" clId="{F93E0BA1-5E1A-4700-8F9F-FC090819A8F0}" dt="2025-07-30T11:19:51.136" v="1292"/>
          <ac:spMkLst>
            <pc:docMk/>
            <pc:sldMk cId="1482730415" sldId="451"/>
            <ac:spMk id="12" creationId="{BBD121F9-0566-AF27-00A6-F10F60C13C65}"/>
          </ac:spMkLst>
        </pc:spChg>
      </pc:sldChg>
      <pc:sldChg chg="addSp delSp modSp add mod">
        <pc:chgData name="Clare Green" userId="14bd997e-9ae1-4552-a146-96fdaf1ecef7" providerId="ADAL" clId="{F93E0BA1-5E1A-4700-8F9F-FC090819A8F0}" dt="2025-07-30T11:19:59.780" v="1295"/>
        <pc:sldMkLst>
          <pc:docMk/>
          <pc:sldMk cId="1054817800" sldId="452"/>
        </pc:sldMkLst>
        <pc:spChg chg="mod">
          <ac:chgData name="Clare Green" userId="14bd997e-9ae1-4552-a146-96fdaf1ecef7" providerId="ADAL" clId="{F93E0BA1-5E1A-4700-8F9F-FC090819A8F0}" dt="2025-07-30T11:14:21.135" v="1260" actId="20577"/>
          <ac:spMkLst>
            <pc:docMk/>
            <pc:sldMk cId="1054817800" sldId="452"/>
            <ac:spMk id="8" creationId="{98706F37-117E-C442-07CD-F95D62760031}"/>
          </ac:spMkLst>
        </pc:spChg>
        <pc:spChg chg="add mod">
          <ac:chgData name="Clare Green" userId="14bd997e-9ae1-4552-a146-96fdaf1ecef7" providerId="ADAL" clId="{F93E0BA1-5E1A-4700-8F9F-FC090819A8F0}" dt="2025-07-30T11:19:59.780" v="1295"/>
          <ac:spMkLst>
            <pc:docMk/>
            <pc:sldMk cId="1054817800" sldId="452"/>
            <ac:spMk id="12" creationId="{7167000B-1AC6-5240-78D5-BD27B0332C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21/08/2025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21/08/2025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79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91" y="5229200"/>
            <a:ext cx="1110908" cy="13949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8/21/2025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FB234-85A9-CB66-06C5-C11618552489}"/>
              </a:ext>
            </a:extLst>
          </p:cNvPr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C904F-55E0-ED7E-6A56-A364ED6BFB96}"/>
              </a:ext>
            </a:extLst>
          </p:cNvPr>
          <p:cNvSpPr txBox="1"/>
          <p:nvPr/>
        </p:nvSpPr>
        <p:spPr>
          <a:xfrm>
            <a:off x="755576" y="764704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rebuchet MS" panose="020B0703020202090204" pitchFamily="34" charset="0"/>
              </a:rPr>
              <a:t>Carnival of the Animals</a:t>
            </a:r>
          </a:p>
          <a:p>
            <a:endParaRPr lang="en-US" sz="60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Biodiversity/LKS2/Music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382716"/>
            <a:ext cx="1640424" cy="1124148"/>
          </a:xfrm>
          <a:prstGeom prst="rect">
            <a:avLst/>
          </a:prstGeom>
        </p:spPr>
      </p:pic>
      <p:pic>
        <p:nvPicPr>
          <p:cNvPr id="6" name="Picture 2" descr="image001">
            <a:extLst>
              <a:ext uri="{FF2B5EF4-FFF2-40B4-BE49-F238E27FC236}">
                <a16:creationId xmlns:a16="http://schemas.microsoft.com/office/drawing/2014/main" id="{D64E7651-2C9B-CEDF-5BF0-879CF001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A35D2-D54C-91F5-4E99-AD49A64B2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CF46B6AF-B152-2373-A397-2F29358A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CABF1D-8219-E950-D4E1-6FBAE9CE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Animal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2DB3E-33A6-BA85-4FFA-4EA1071DC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F32890-CE64-BB1E-70B4-815A5F476E1C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8CAB8-806A-B221-C4F4-0C91615721C6}"/>
              </a:ext>
            </a:extLst>
          </p:cNvPr>
          <p:cNvSpPr txBox="1"/>
          <p:nvPr/>
        </p:nvSpPr>
        <p:spPr>
          <a:xfrm>
            <a:off x="363658" y="1763688"/>
            <a:ext cx="856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Do you know any other animal facts?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is your favourite animal?</a:t>
            </a:r>
          </a:p>
        </p:txBody>
      </p:sp>
      <p:pic>
        <p:nvPicPr>
          <p:cNvPr id="2050" name="Picture 2" descr="Free Fox Nature photo and picture">
            <a:extLst>
              <a:ext uri="{FF2B5EF4-FFF2-40B4-BE49-F238E27FC236}">
                <a16:creationId xmlns:a16="http://schemas.microsoft.com/office/drawing/2014/main" id="{04079C5F-85AC-C25E-4CD1-DFE684D2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17" y="3642262"/>
            <a:ext cx="3707904" cy="24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07FF2-C1D9-35B4-A40F-DA85FD602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B7C4D394-E233-894D-356E-0724FBE58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B85716-0399-AA6D-58FB-996A994C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050" y="576791"/>
            <a:ext cx="2304256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Saint Sa</a:t>
            </a:r>
            <a:r>
              <a:rPr lang="en-GB" sz="3600" dirty="0">
                <a:solidFill>
                  <a:srgbClr val="4B004A"/>
                </a:solidFill>
                <a:latin typeface="Trebuchet MS" panose="020B0603020202020204" pitchFamily="34" charset="0"/>
              </a:rPr>
              <a:t>ë</a:t>
            </a:r>
            <a:r>
              <a:rPr lang="en-US" sz="3600" dirty="0">
                <a:solidFill>
                  <a:srgbClr val="4B004A"/>
                </a:solidFill>
              </a:rPr>
              <a:t>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8F807-A4DA-98FB-5C23-8C114159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081F63-412A-3429-2A3E-7EEBB1B4551A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A31D7-81F0-D8B4-1F5A-52F0A9217624}"/>
              </a:ext>
            </a:extLst>
          </p:cNvPr>
          <p:cNvSpPr txBox="1"/>
          <p:nvPr/>
        </p:nvSpPr>
        <p:spPr>
          <a:xfrm>
            <a:off x="593812" y="2245245"/>
            <a:ext cx="7956376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Camille Saint-Saëns (say it like: </a:t>
            </a:r>
            <a:r>
              <a:rPr lang="en-GB" sz="24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San-Sohn</a:t>
            </a: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) was a famous French composer who lived a long time ago—he was born in </a:t>
            </a:r>
            <a:r>
              <a:rPr lang="en-GB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1835</a:t>
            </a: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 and loved music from the time he was a little boy.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By the time he was just </a:t>
            </a:r>
            <a:r>
              <a:rPr lang="en-GB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5 years old</a:t>
            </a: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, he could play the piano really well, and by </a:t>
            </a:r>
            <a:r>
              <a:rPr lang="en-GB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10</a:t>
            </a: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, he was already performing in concerts! He was kind of like a music superhero.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089D9A-50E3-0531-659A-5D32CD144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551" y="237633"/>
            <a:ext cx="1511939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4441A-3CC4-8DC8-5D5A-86615A4E3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3B70E7E3-5242-F6D6-A3DD-9BC0A5CF0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6EE350-F529-B244-F707-33AD01B9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9097AB-4B39-609F-47C8-2FBB3DD98D98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648F0-7F49-1F0C-F9EF-1AFC203C3284}"/>
              </a:ext>
            </a:extLst>
          </p:cNvPr>
          <p:cNvSpPr txBox="1"/>
          <p:nvPr/>
        </p:nvSpPr>
        <p:spPr>
          <a:xfrm>
            <a:off x="251520" y="2041336"/>
            <a:ext cx="78045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One of his most fun and famous pieces is called "The Carnival of the Animals." It’s like a musical zoo! Each part of the music sounds like a different animal—there’s a hopping kangaroo, a slow elephant, and even a graceful swan. 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Saint-Saëns wrote music that could be exciting, beautiful, and even a little bit silly. He wanted people to enjoy music and feel something special when they listened.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CA2A9-3F89-82AB-24E7-A5068A40E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611" y="387196"/>
            <a:ext cx="1513520" cy="1819232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5E2F36EF-DF3A-182C-EAA1-01457B71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050" y="576791"/>
            <a:ext cx="2304256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Saint Sa</a:t>
            </a:r>
            <a:r>
              <a:rPr lang="en-GB" sz="3600" dirty="0">
                <a:solidFill>
                  <a:srgbClr val="4B004A"/>
                </a:solidFill>
                <a:latin typeface="Trebuchet MS" panose="020B0603020202020204" pitchFamily="34" charset="0"/>
              </a:rPr>
              <a:t>ë</a:t>
            </a:r>
            <a:r>
              <a:rPr lang="en-US" sz="3600" dirty="0">
                <a:solidFill>
                  <a:srgbClr val="4B004A"/>
                </a:solidFill>
              </a:rPr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39955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6301-9EE6-C402-6C4D-B3D5486F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48B6603F-415C-E5C8-A7DD-0A8A66AA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DE33304-452D-1E61-4371-7CF2AE79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639" y="343465"/>
            <a:ext cx="475063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Carnival of the Animals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3F569-A893-AE98-DAEB-A17F15AFC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5A517E-0207-6552-C1FA-592B055DFF34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972AD-5E9A-C163-D426-BE7AA06236BE}"/>
              </a:ext>
            </a:extLst>
          </p:cNvPr>
          <p:cNvSpPr txBox="1"/>
          <p:nvPr/>
        </p:nvSpPr>
        <p:spPr>
          <a:xfrm>
            <a:off x="827584" y="1217239"/>
            <a:ext cx="78045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Let’s listen to some of the Carnival of the Animals, Can you identify which animal is which? 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4AC64-B58F-D63C-7839-D6FCEDE1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58" y="3675430"/>
            <a:ext cx="2255912" cy="1691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A5BDC2-29F1-6C3D-9210-C09FE8D08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10" y="3673926"/>
            <a:ext cx="2151395" cy="1691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43A3B9-0ED7-EA47-C6E9-20E4018A6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293" y="3673926"/>
            <a:ext cx="1236490" cy="1691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C45FF-B9BF-7B78-523F-82381B8E28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111" y="3675430"/>
            <a:ext cx="1531296" cy="1690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EB5AF-4820-0FBA-6572-EB08A1BB8DC4}"/>
              </a:ext>
            </a:extLst>
          </p:cNvPr>
          <p:cNvSpPr txBox="1"/>
          <p:nvPr/>
        </p:nvSpPr>
        <p:spPr>
          <a:xfrm>
            <a:off x="3563888" y="2060848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20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081D5-D082-83ED-3876-5AE53028D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7E49B035-2517-D87C-B42F-A7BBA8A8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7CD80-8A63-F51A-F858-56A5D146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2F6F0E-B2F3-D6EF-985C-0570E15FC208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95B3A-BD9B-1B94-0671-8CCBB5CF4BAC}"/>
              </a:ext>
            </a:extLst>
          </p:cNvPr>
          <p:cNvSpPr txBox="1"/>
          <p:nvPr/>
        </p:nvSpPr>
        <p:spPr>
          <a:xfrm>
            <a:off x="827584" y="1217239"/>
            <a:ext cx="78045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Let’s listen to some of the Carnival of the Animals, Can you identify which animal is which? 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Just as the animal kingdom is diverse, so each part of the Carnival of the Animals is different, how does the composer make the music describe the animals?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32120-9301-2EB8-1BDB-244276D8D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58" y="3675430"/>
            <a:ext cx="2255912" cy="1691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20A3EE-A800-DF55-1774-D22AA53AD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10" y="3673926"/>
            <a:ext cx="2151395" cy="1691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BBAEE-4952-1CE5-D8D5-B620F9448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293" y="3673926"/>
            <a:ext cx="1236490" cy="1691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9A1A2E-2515-BA50-E0C8-DB48BCD30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111" y="3675430"/>
            <a:ext cx="1531296" cy="1690430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B385B0E2-DFB0-76E8-D48F-9548FAE7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639" y="343465"/>
            <a:ext cx="475063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Carnival of the Animals</a:t>
            </a:r>
          </a:p>
        </p:txBody>
      </p:sp>
    </p:spTree>
    <p:extLst>
      <p:ext uri="{BB962C8B-B14F-4D97-AF65-F5344CB8AC3E}">
        <p14:creationId xmlns:p14="http://schemas.microsoft.com/office/powerpoint/2010/main" val="13527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53BCA-39E6-FB1D-9ACB-55F8DBD8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D86C49BB-9573-1285-87BC-1C14A111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455EA-B146-1117-50E4-B54DB27D7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04DF40-BFB8-85D7-DF98-6E8B5F607C3D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24BB4-6C3C-A2CD-486B-21141577EC2F}"/>
              </a:ext>
            </a:extLst>
          </p:cNvPr>
          <p:cNvSpPr txBox="1"/>
          <p:nvPr/>
        </p:nvSpPr>
        <p:spPr>
          <a:xfrm>
            <a:off x="827584" y="1217239"/>
            <a:ext cx="78045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Now it’s your turn!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 your music groups, pick one of the animals. You are going to compose a piece of music about that animal – think about how the animal moves, what it sounds like and what it looks like. Think about which instruments will work best.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7D17E-DF4D-A1A2-E3E7-22F98258A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58" y="3675430"/>
            <a:ext cx="2255912" cy="1691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C3BBB-37DC-732B-40C7-4A5948948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10" y="3673926"/>
            <a:ext cx="2151395" cy="1691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B9BBD4-76C8-E3E2-E988-25868A0C8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293" y="3673926"/>
            <a:ext cx="1236490" cy="1691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D65DD3-A99C-20EB-E9E4-11189F4C4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111" y="3675430"/>
            <a:ext cx="1531296" cy="1690430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BBD121F9-0566-AF27-00A6-F10F60C1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639" y="343465"/>
            <a:ext cx="475063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Carnival of the Animals</a:t>
            </a:r>
          </a:p>
        </p:txBody>
      </p:sp>
    </p:spTree>
    <p:extLst>
      <p:ext uri="{BB962C8B-B14F-4D97-AF65-F5344CB8AC3E}">
        <p14:creationId xmlns:p14="http://schemas.microsoft.com/office/powerpoint/2010/main" val="14827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0A7F6-E12B-AB1A-C07D-117E29B74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AA157310-0C7D-1399-08CA-84717FE3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9EFBD1-15F0-AC27-2039-B852A983F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1518E5-5C09-74A4-9A25-8E6B80DCEE0C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06F37-117E-C442-07CD-F95D62760031}"/>
              </a:ext>
            </a:extLst>
          </p:cNvPr>
          <p:cNvSpPr txBox="1"/>
          <p:nvPr/>
        </p:nvSpPr>
        <p:spPr>
          <a:xfrm>
            <a:off x="827584" y="1217239"/>
            <a:ext cx="78045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Listen to each group in turn, how well did you do? Could other people tell which animal you were thinking about?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well did other groups do? Give two stars and a wish.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A6DE8-7046-2A71-74BD-42618E0CC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58" y="3675430"/>
            <a:ext cx="2255912" cy="1691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8A1883-7EA9-5196-D489-8763EF85F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10" y="3673926"/>
            <a:ext cx="2151395" cy="1691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DD827C-77A3-4E10-DAF9-F53DD1CEB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293" y="3673926"/>
            <a:ext cx="1236490" cy="1691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F91D25-8354-0366-D7A7-A4F778CA2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111" y="3675430"/>
            <a:ext cx="1531296" cy="1690430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7167000B-1AC6-5240-78D5-BD27B033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639" y="343465"/>
            <a:ext cx="475063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Carnival of the Animals</a:t>
            </a:r>
          </a:p>
        </p:txBody>
      </p:sp>
    </p:spTree>
    <p:extLst>
      <p:ext uri="{BB962C8B-B14F-4D97-AF65-F5344CB8AC3E}">
        <p14:creationId xmlns:p14="http://schemas.microsoft.com/office/powerpoint/2010/main" val="10548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09059CD0-99F0-6F3C-60FA-8623CEDE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Animal Facts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763688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World is an amazing place, home to millions of species of animals. How much do you know about animals?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70676-37DB-8C85-79C9-D59CD8C8B428}"/>
              </a:ext>
            </a:extLst>
          </p:cNvPr>
          <p:cNvSpPr txBox="1"/>
          <p:nvPr/>
        </p:nvSpPr>
        <p:spPr>
          <a:xfrm>
            <a:off x="2483768" y="2818778"/>
            <a:ext cx="49971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What is the biggest animal in the world?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A) Elephant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B) Giraffe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C) Blue Whale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D) Great White Shark</a:t>
            </a:r>
          </a:p>
          <a:p>
            <a:br>
              <a:rPr lang="en-GB" sz="2400" dirty="0"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rgbClr val="424242"/>
                </a:solidFill>
                <a:effectLst/>
                <a:latin typeface="Trebuchet MS" panose="020B0603020202020204" pitchFamily="34" charset="0"/>
              </a:rPr>
              <a:t>✅ </a:t>
            </a:r>
            <a:r>
              <a:rPr lang="en-GB" sz="2400" b="0" i="1" dirty="0">
                <a:solidFill>
                  <a:srgbClr val="424242"/>
                </a:solidFill>
                <a:effectLst/>
                <a:latin typeface="Trebuchet MS" panose="020B0603020202020204" pitchFamily="34" charset="0"/>
              </a:rPr>
              <a:t>Answer: C) Blue Whale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557EAA-4FBA-3F7F-6ACA-F6E41DB90EC9}"/>
              </a:ext>
            </a:extLst>
          </p:cNvPr>
          <p:cNvSpPr/>
          <p:nvPr/>
        </p:nvSpPr>
        <p:spPr>
          <a:xfrm>
            <a:off x="2483768" y="5373216"/>
            <a:ext cx="3744416" cy="492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EACA-3E17-D0D5-1015-C6C6188D4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0C04B8BA-A15C-5FA0-1721-D865F8CE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FBB36A5-5F27-E081-4FB7-34FC4487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Animal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7AE87-5FFE-607F-EB59-A6B0DAA3C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F3E2D1-5610-45AA-D219-D8C2FBD495A9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E88F9-65EC-1719-D5D3-607038A6F28C}"/>
              </a:ext>
            </a:extLst>
          </p:cNvPr>
          <p:cNvSpPr txBox="1"/>
          <p:nvPr/>
        </p:nvSpPr>
        <p:spPr>
          <a:xfrm>
            <a:off x="363658" y="1763688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World is an amazing place, home to millions of species of animals. How much do you know about animals?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9D80B-74FC-4B37-4D45-FAEAA9DE5D32}"/>
              </a:ext>
            </a:extLst>
          </p:cNvPr>
          <p:cNvSpPr txBox="1"/>
          <p:nvPr/>
        </p:nvSpPr>
        <p:spPr>
          <a:xfrm>
            <a:off x="2483768" y="2818778"/>
            <a:ext cx="49971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What is the biggest animal in the world?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A) Elephant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B) Giraffe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C) Blue Whale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D) Great White Shark</a:t>
            </a:r>
          </a:p>
          <a:p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✅ </a:t>
            </a:r>
            <a:r>
              <a:rPr lang="en-GB" sz="24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Answer: C) Blue Whale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5785E-2980-9413-C027-46E12AB44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41268AC1-E9B1-6C74-40EA-96073E44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48BE15-487C-54B2-7EA4-18284183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Animal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06AC2-6AE1-8AEB-DCAF-1344E9187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D41DF3-AD5C-E79F-AB77-046D23FB72C8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2FFA9-D10D-91B0-1564-FD8512B2BA1E}"/>
              </a:ext>
            </a:extLst>
          </p:cNvPr>
          <p:cNvSpPr txBox="1"/>
          <p:nvPr/>
        </p:nvSpPr>
        <p:spPr>
          <a:xfrm>
            <a:off x="363658" y="1763688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World is an amazing place, home to millions of species of animals. How much do you know about animals?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9C5CA-3DC2-CFA3-7679-4FC844FBAA72}"/>
              </a:ext>
            </a:extLst>
          </p:cNvPr>
          <p:cNvSpPr txBox="1"/>
          <p:nvPr/>
        </p:nvSpPr>
        <p:spPr>
          <a:xfrm>
            <a:off x="2498558" y="2417348"/>
            <a:ext cx="499711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legs does an insect have?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A) 4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B) 6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C) 8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D) 10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r>
              <a:rPr lang="en-GB" sz="2400" dirty="0">
                <a:latin typeface="Trebuchet MS" panose="020B0603020202020204" pitchFamily="34" charset="0"/>
              </a:rPr>
              <a:t>✅ Answer: B) 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00D76D-70EB-302B-5C59-58169DC3BA08}"/>
              </a:ext>
            </a:extLst>
          </p:cNvPr>
          <p:cNvSpPr/>
          <p:nvPr/>
        </p:nvSpPr>
        <p:spPr>
          <a:xfrm>
            <a:off x="2473950" y="5228311"/>
            <a:ext cx="3744416" cy="492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E30BC-136F-337F-8D9E-13583AACE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80EDE3C0-C63F-F774-321C-201CCC19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644D2A9-7C07-7046-FC21-659F564F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Animal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997F8-3A7D-FEEC-DDEE-C75D7F43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CBE866-3A8E-D92B-D9FB-3235A3D57138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8726C-F7DC-7EB3-F25A-026A3BBDFCDD}"/>
              </a:ext>
            </a:extLst>
          </p:cNvPr>
          <p:cNvSpPr txBox="1"/>
          <p:nvPr/>
        </p:nvSpPr>
        <p:spPr>
          <a:xfrm>
            <a:off x="363658" y="1763688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World is an amazing place, home to millions of species of animals. How much do you know about animals?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8F262-4D43-972E-D8F3-A8350D6055D3}"/>
              </a:ext>
            </a:extLst>
          </p:cNvPr>
          <p:cNvSpPr txBox="1"/>
          <p:nvPr/>
        </p:nvSpPr>
        <p:spPr>
          <a:xfrm>
            <a:off x="2498558" y="2417348"/>
            <a:ext cx="499711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legs does an insect have?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A) 4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B) 6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C) 8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D) 10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✅ Answer: B) 6</a:t>
            </a:r>
          </a:p>
        </p:txBody>
      </p:sp>
    </p:spTree>
    <p:extLst>
      <p:ext uri="{BB962C8B-B14F-4D97-AF65-F5344CB8AC3E}">
        <p14:creationId xmlns:p14="http://schemas.microsoft.com/office/powerpoint/2010/main" val="31073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C18AB-2D34-BB69-AEF5-FD4A6A0D3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606A75FE-8C64-67AC-9153-50985A38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63EDFC9-D07E-48E4-6B33-1EA6EE95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Animal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BD998-A87A-1BEF-5729-EBBD61B0C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BB8B14-F1BC-B340-3CEA-0A1B70288149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279DE-733B-99C1-C38C-3041FB091E6F}"/>
              </a:ext>
            </a:extLst>
          </p:cNvPr>
          <p:cNvSpPr txBox="1"/>
          <p:nvPr/>
        </p:nvSpPr>
        <p:spPr>
          <a:xfrm>
            <a:off x="363658" y="1763688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World is an amazing place, home to millions of species of animals. How much do you know about animals?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78F50-0DD9-A6AB-4109-6D1331195ACD}"/>
              </a:ext>
            </a:extLst>
          </p:cNvPr>
          <p:cNvSpPr txBox="1"/>
          <p:nvPr/>
        </p:nvSpPr>
        <p:spPr>
          <a:xfrm>
            <a:off x="2339752" y="2673873"/>
            <a:ext cx="49971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Which of these animals is a mammal?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A) Crocodile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B) Dolphin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C) Parrot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D) Lizard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r>
              <a:rPr lang="en-GB" sz="2400" dirty="0">
                <a:latin typeface="Trebuchet MS" panose="020B0603020202020204" pitchFamily="34" charset="0"/>
              </a:rPr>
              <a:t>✅ Answer: B) Dolphin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258E0C-EA0D-277E-A9E8-470DE6A11523}"/>
              </a:ext>
            </a:extLst>
          </p:cNvPr>
          <p:cNvSpPr/>
          <p:nvPr/>
        </p:nvSpPr>
        <p:spPr>
          <a:xfrm>
            <a:off x="2473950" y="5228311"/>
            <a:ext cx="3744416" cy="492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85A40-3A31-48AB-09FC-E4843062E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016A1C99-3968-D279-129F-4F90E60AC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3B1F3F-9704-4D8B-CD65-D97FE421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Animal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A0F1B-6F93-1D12-4FC6-B8BC20C3A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53CDCE-E5BB-6960-1028-4772E5B3BD17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2E295-C845-48F9-506D-A3FA9E2D5892}"/>
              </a:ext>
            </a:extLst>
          </p:cNvPr>
          <p:cNvSpPr txBox="1"/>
          <p:nvPr/>
        </p:nvSpPr>
        <p:spPr>
          <a:xfrm>
            <a:off x="363658" y="1763688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World is an amazing place, home to millions of species of animals. How much do you know about animals?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53867-6FC0-98A3-90D4-1534BEA3CF1F}"/>
              </a:ext>
            </a:extLst>
          </p:cNvPr>
          <p:cNvSpPr txBox="1"/>
          <p:nvPr/>
        </p:nvSpPr>
        <p:spPr>
          <a:xfrm>
            <a:off x="2339752" y="2673873"/>
            <a:ext cx="49971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Which of these animals is a mammal?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A) Crocodile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B) Dolphin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C) Parrot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D) Lizard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✅ Answer: B) Dolphin</a:t>
            </a:r>
          </a:p>
        </p:txBody>
      </p:sp>
    </p:spTree>
    <p:extLst>
      <p:ext uri="{BB962C8B-B14F-4D97-AF65-F5344CB8AC3E}">
        <p14:creationId xmlns:p14="http://schemas.microsoft.com/office/powerpoint/2010/main" val="10961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3435-8F70-6F0E-63F9-21301D262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C7C758BC-823B-78EE-162F-5AB2466D7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038850C-5B58-E9D1-B75A-C81E622E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Animal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B5E3E-D9C4-81EA-D8EC-7B8E17451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59E42C-4739-2770-880A-6468F57AE693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EB35F-2735-F5E1-1250-46FD08D02825}"/>
              </a:ext>
            </a:extLst>
          </p:cNvPr>
          <p:cNvSpPr txBox="1"/>
          <p:nvPr/>
        </p:nvSpPr>
        <p:spPr>
          <a:xfrm>
            <a:off x="363658" y="1763688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World is an amazing place, home to millions of species of animals. How much do you know about animals?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52615-1B58-0076-1721-705CE67AE381}"/>
              </a:ext>
            </a:extLst>
          </p:cNvPr>
          <p:cNvSpPr txBox="1"/>
          <p:nvPr/>
        </p:nvSpPr>
        <p:spPr>
          <a:xfrm>
            <a:off x="2473950" y="3043205"/>
            <a:ext cx="4997116" cy="267765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do we call animals that live both in water and on land?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A) Mammals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B) Amphibians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C) Reptiles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D) Birds</a:t>
            </a:r>
          </a:p>
          <a:p>
            <a:r>
              <a:rPr lang="en-GB" sz="2400" dirty="0">
                <a:latin typeface="Trebuchet MS" panose="020B0603020202020204" pitchFamily="34" charset="0"/>
              </a:rPr>
              <a:t>✅ Answer: B) Amphibians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829353-5C1C-ED1E-C39F-F73ABEE78027}"/>
              </a:ext>
            </a:extLst>
          </p:cNvPr>
          <p:cNvSpPr/>
          <p:nvPr/>
        </p:nvSpPr>
        <p:spPr>
          <a:xfrm>
            <a:off x="2473950" y="5270957"/>
            <a:ext cx="3744416" cy="492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424FA-4530-A359-E6EF-1B70C93F2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>
            <a:extLst>
              <a:ext uri="{FF2B5EF4-FFF2-40B4-BE49-F238E27FC236}">
                <a16:creationId xmlns:a16="http://schemas.microsoft.com/office/drawing/2014/main" id="{42FC3501-6229-D99C-D298-A22E682D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862AE2E-085F-ABF5-BB71-43F6A7C8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Animal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75128-D647-6A83-E05E-27A92F5D3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ADCEEC-2647-23C5-DB6E-56F9955152B8}"/>
              </a:ext>
            </a:extLst>
          </p:cNvPr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DA578-16EF-E485-417E-AE0718D9DD7F}"/>
              </a:ext>
            </a:extLst>
          </p:cNvPr>
          <p:cNvSpPr txBox="1"/>
          <p:nvPr/>
        </p:nvSpPr>
        <p:spPr>
          <a:xfrm>
            <a:off x="363658" y="1763688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World is an amazing place, home to millions of species of animals. How much do you know about animals?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978F9-1D7A-FE4D-5C5C-C34E9D8222D4}"/>
              </a:ext>
            </a:extLst>
          </p:cNvPr>
          <p:cNvSpPr txBox="1"/>
          <p:nvPr/>
        </p:nvSpPr>
        <p:spPr>
          <a:xfrm>
            <a:off x="2473950" y="3043205"/>
            <a:ext cx="49971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do we call animals that live both in water and on land?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A) Mammals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B) Amphibians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C) Reptiles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D) Birds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✅ Answer: B) Amphibians</a:t>
            </a:r>
          </a:p>
        </p:txBody>
      </p:sp>
    </p:spTree>
    <p:extLst>
      <p:ext uri="{BB962C8B-B14F-4D97-AF65-F5344CB8AC3E}">
        <p14:creationId xmlns:p14="http://schemas.microsoft.com/office/powerpoint/2010/main" val="31854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NWHNSEV764MK-41302979-2408692</_dlc_DocId>
    <_dlc_DocIdUrl xmlns="3c89481a-3e59-4e0b-ab1b-db3c6bea12e3">
      <Url>https://trurodiocese.sharepoint.com/sites/Documents/_layouts/15/DocIdRedir.aspx?ID=NWHNSEV764MK-41302979-2408692</Url>
      <Description>NWHNSEV764MK-41302979-2408692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6" ma:contentTypeDescription="Create a new document." ma:contentTypeScope="" ma:versionID="92f972a371b335482231e542a623381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5dc0b8f6368e40d6ad5234c94d170468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EE8361-9C26-4EEC-BD0A-24F42ACF02B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43e53103-4a06-4172-a1fc-8f023a740ee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fed6c2bd-0858-44a8-b411-a2567c037726"/>
    <ds:schemaRef ds:uri="3c89481a-3e59-4e0b-ab1b-db3c6bea12e3"/>
  </ds:schemaRefs>
</ds:datastoreItem>
</file>

<file path=customXml/itemProps2.xml><?xml version="1.0" encoding="utf-8"?>
<ds:datastoreItem xmlns:ds="http://schemas.openxmlformats.org/officeDocument/2006/customXml" ds:itemID="{4923A705-5427-45E5-98EE-77EFCDFD6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89481a-3e59-4e0b-ab1b-db3c6bea12e3"/>
    <ds:schemaRef ds:uri="fed6c2bd-0858-44a8-b411-a2567c037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AA3436-D840-4257-9415-550F90D954A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6305</TotalTime>
  <Words>808</Words>
  <Application>Microsoft Office PowerPoint</Application>
  <PresentationFormat>On-screen Show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DoT Powerpoint Template - church house</vt:lpstr>
      <vt:lpstr>PowerPoint Presentation</vt:lpstr>
      <vt:lpstr>Animal Facts</vt:lpstr>
      <vt:lpstr>Animal Facts</vt:lpstr>
      <vt:lpstr>Animal Facts</vt:lpstr>
      <vt:lpstr>Animal Facts</vt:lpstr>
      <vt:lpstr>Animal Facts</vt:lpstr>
      <vt:lpstr>Animal Facts</vt:lpstr>
      <vt:lpstr>Animal Facts</vt:lpstr>
      <vt:lpstr>Animal Facts</vt:lpstr>
      <vt:lpstr>Animal Facts</vt:lpstr>
      <vt:lpstr>Saint Saëns</vt:lpstr>
      <vt:lpstr>Saint Saëns</vt:lpstr>
      <vt:lpstr>Carnival of the Animals</vt:lpstr>
      <vt:lpstr>Carnival of the Animals</vt:lpstr>
      <vt:lpstr>Carnival of the Animals</vt:lpstr>
      <vt:lpstr>Carnival of the Animals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478</cp:revision>
  <cp:lastPrinted>2016-05-03T12:18:04Z</cp:lastPrinted>
  <dcterms:created xsi:type="dcterms:W3CDTF">2012-09-27T10:40:58Z</dcterms:created>
  <dcterms:modified xsi:type="dcterms:W3CDTF">2025-08-21T12:31:13Z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ca1cb68e-34c5-4048-9581-519d3509c890</vt:lpwstr>
  </property>
</Properties>
</file>