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57" r:id="rId6"/>
    <p:sldId id="258" r:id="rId7"/>
    <p:sldId id="264" r:id="rId8"/>
    <p:sldId id="271" r:id="rId9"/>
    <p:sldId id="268" r:id="rId10"/>
    <p:sldId id="261" r:id="rId11"/>
    <p:sldId id="266" r:id="rId12"/>
    <p:sldId id="267" r:id="rId13"/>
    <p:sldId id="265"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2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ADD43-3FE6-4FD3-831A-AF6540C14F3C}" v="8" dt="2025-09-22T11:03:47.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B9C7F862-0496-4DAF-84FF-ECD508ABE7BA}"/>
    <pc:docChg chg="undo custSel addSld delSld modSld sldOrd">
      <pc:chgData name="Clare Green" userId="14bd997e-9ae1-4552-a146-96fdaf1ecef7" providerId="ADAL" clId="{B9C7F862-0496-4DAF-84FF-ECD508ABE7BA}" dt="2025-08-06T10:22:11.151" v="1819" actId="47"/>
      <pc:docMkLst>
        <pc:docMk/>
      </pc:docMkLst>
      <pc:sldChg chg="addSp delSp modSp mod">
        <pc:chgData name="Clare Green" userId="14bd997e-9ae1-4552-a146-96fdaf1ecef7" providerId="ADAL" clId="{B9C7F862-0496-4DAF-84FF-ECD508ABE7BA}" dt="2025-07-31T13:05:14.809" v="1716" actId="2711"/>
        <pc:sldMkLst>
          <pc:docMk/>
          <pc:sldMk cId="2717437747" sldId="257"/>
        </pc:sldMkLst>
      </pc:sldChg>
      <pc:sldChg chg="addSp delSp modSp mod">
        <pc:chgData name="Clare Green" userId="14bd997e-9ae1-4552-a146-96fdaf1ecef7" providerId="ADAL" clId="{B9C7F862-0496-4DAF-84FF-ECD508ABE7BA}" dt="2025-07-31T12:45:55.928" v="1373" actId="167"/>
        <pc:sldMkLst>
          <pc:docMk/>
          <pc:sldMk cId="1808401903" sldId="258"/>
        </pc:sldMkLst>
      </pc:sldChg>
      <pc:sldChg chg="addSp delSp modSp mod ord">
        <pc:chgData name="Clare Green" userId="14bd997e-9ae1-4552-a146-96fdaf1ecef7" providerId="ADAL" clId="{B9C7F862-0496-4DAF-84FF-ECD508ABE7BA}" dt="2025-07-31T12:46:16.843" v="1379"/>
        <pc:sldMkLst>
          <pc:docMk/>
          <pc:sldMk cId="2361773812" sldId="259"/>
        </pc:sldMkLst>
      </pc:sldChg>
      <pc:sldChg chg="delSp modSp del mod">
        <pc:chgData name="Clare Green" userId="14bd997e-9ae1-4552-a146-96fdaf1ecef7" providerId="ADAL" clId="{B9C7F862-0496-4DAF-84FF-ECD508ABE7BA}" dt="2025-07-31T11:18:38.252" v="191" actId="47"/>
        <pc:sldMkLst>
          <pc:docMk/>
          <pc:sldMk cId="1982925782" sldId="260"/>
        </pc:sldMkLst>
      </pc:sldChg>
      <pc:sldChg chg="addSp delSp modSp mod ord">
        <pc:chgData name="Clare Green" userId="14bd997e-9ae1-4552-a146-96fdaf1ecef7" providerId="ADAL" clId="{B9C7F862-0496-4DAF-84FF-ECD508ABE7BA}" dt="2025-08-06T08:29:31.978" v="1720" actId="20577"/>
        <pc:sldMkLst>
          <pc:docMk/>
          <pc:sldMk cId="1724210434" sldId="261"/>
        </pc:sldMkLst>
      </pc:sldChg>
      <pc:sldChg chg="addSp delSp modSp del mod delAnim modAnim">
        <pc:chgData name="Clare Green" userId="14bd997e-9ae1-4552-a146-96fdaf1ecef7" providerId="ADAL" clId="{B9C7F862-0496-4DAF-84FF-ECD508ABE7BA}" dt="2025-08-06T10:22:11.151" v="1819" actId="47"/>
        <pc:sldMkLst>
          <pc:docMk/>
          <pc:sldMk cId="3193402334" sldId="262"/>
        </pc:sldMkLst>
      </pc:sldChg>
      <pc:sldChg chg="delSp del mod">
        <pc:chgData name="Clare Green" userId="14bd997e-9ae1-4552-a146-96fdaf1ecef7" providerId="ADAL" clId="{B9C7F862-0496-4DAF-84FF-ECD508ABE7BA}" dt="2025-07-31T12:44:56.423" v="1366" actId="47"/>
        <pc:sldMkLst>
          <pc:docMk/>
          <pc:sldMk cId="2612853286" sldId="263"/>
        </pc:sldMkLst>
      </pc:sldChg>
      <pc:sldChg chg="addSp delSp modSp add mod ord">
        <pc:chgData name="Clare Green" userId="14bd997e-9ae1-4552-a146-96fdaf1ecef7" providerId="ADAL" clId="{B9C7F862-0496-4DAF-84FF-ECD508ABE7BA}" dt="2025-07-31T12:46:04.079" v="1375"/>
        <pc:sldMkLst>
          <pc:docMk/>
          <pc:sldMk cId="1227563570" sldId="264"/>
        </pc:sldMkLst>
      </pc:sldChg>
      <pc:sldChg chg="addSp delSp modSp add mod ord">
        <pc:chgData name="Clare Green" userId="14bd997e-9ae1-4552-a146-96fdaf1ecef7" providerId="ADAL" clId="{B9C7F862-0496-4DAF-84FF-ECD508ABE7BA}" dt="2025-07-31T12:46:56.918" v="1389"/>
        <pc:sldMkLst>
          <pc:docMk/>
          <pc:sldMk cId="2500278572" sldId="265"/>
        </pc:sldMkLst>
      </pc:sldChg>
      <pc:sldChg chg="addSp delSp modSp add mod">
        <pc:chgData name="Clare Green" userId="14bd997e-9ae1-4552-a146-96fdaf1ecef7" providerId="ADAL" clId="{B9C7F862-0496-4DAF-84FF-ECD508ABE7BA}" dt="2025-08-06T08:29:55.293" v="1721" actId="33524"/>
        <pc:sldMkLst>
          <pc:docMk/>
          <pc:sldMk cId="915694305" sldId="266"/>
        </pc:sldMkLst>
      </pc:sldChg>
      <pc:sldChg chg="addSp delSp modSp add mod">
        <pc:chgData name="Clare Green" userId="14bd997e-9ae1-4552-a146-96fdaf1ecef7" providerId="ADAL" clId="{B9C7F862-0496-4DAF-84FF-ECD508ABE7BA}" dt="2025-07-31T12:53:28.012" v="1529" actId="2711"/>
        <pc:sldMkLst>
          <pc:docMk/>
          <pc:sldMk cId="73992016" sldId="267"/>
        </pc:sldMkLst>
      </pc:sldChg>
      <pc:sldChg chg="addSp delSp modSp add mod modAnim">
        <pc:chgData name="Clare Green" userId="14bd997e-9ae1-4552-a146-96fdaf1ecef7" providerId="ADAL" clId="{B9C7F862-0496-4DAF-84FF-ECD508ABE7BA}" dt="2025-07-31T13:00:59.850" v="1565"/>
        <pc:sldMkLst>
          <pc:docMk/>
          <pc:sldMk cId="1825823338" sldId="268"/>
        </pc:sldMkLst>
      </pc:sldChg>
      <pc:sldChg chg="add">
        <pc:chgData name="Clare Green" userId="14bd997e-9ae1-4552-a146-96fdaf1ecef7" providerId="ADAL" clId="{B9C7F862-0496-4DAF-84FF-ECD508ABE7BA}" dt="2025-07-31T12:44:53.596" v="1365"/>
        <pc:sldMkLst>
          <pc:docMk/>
          <pc:sldMk cId="315052212" sldId="269"/>
        </pc:sldMkLst>
      </pc:sldChg>
      <pc:sldChg chg="add">
        <pc:chgData name="Clare Green" userId="14bd997e-9ae1-4552-a146-96fdaf1ecef7" providerId="ADAL" clId="{B9C7F862-0496-4DAF-84FF-ECD508ABE7BA}" dt="2025-08-06T10:18:11.813" v="1722" actId="2890"/>
        <pc:sldMkLst>
          <pc:docMk/>
          <pc:sldMk cId="3949535011" sldId="270"/>
        </pc:sldMkLst>
      </pc:sldChg>
    </pc:docChg>
  </pc:docChgLst>
  <pc:docChgLst>
    <pc:chgData name="Clare Green" userId="14bd997e-9ae1-4552-a146-96fdaf1ecef7" providerId="ADAL" clId="{76AADD43-3FE6-4FD3-831A-AF6540C14F3C}"/>
    <pc:docChg chg="undo redo custSel addSld delSld modSld sldOrd">
      <pc:chgData name="Clare Green" userId="14bd997e-9ae1-4552-a146-96fdaf1ecef7" providerId="ADAL" clId="{76AADD43-3FE6-4FD3-831A-AF6540C14F3C}" dt="2025-09-22T11:05:21.692" v="180" actId="47"/>
      <pc:docMkLst>
        <pc:docMk/>
      </pc:docMkLst>
      <pc:sldChg chg="addSp delSp modSp mod">
        <pc:chgData name="Clare Green" userId="14bd997e-9ae1-4552-a146-96fdaf1ecef7" providerId="ADAL" clId="{76AADD43-3FE6-4FD3-831A-AF6540C14F3C}" dt="2025-09-22T11:05:10.771" v="170" actId="478"/>
        <pc:sldMkLst>
          <pc:docMk/>
          <pc:sldMk cId="2717437747" sldId="257"/>
        </pc:sldMkLst>
        <pc:picChg chg="add del mod">
          <ac:chgData name="Clare Green" userId="14bd997e-9ae1-4552-a146-96fdaf1ecef7" providerId="ADAL" clId="{76AADD43-3FE6-4FD3-831A-AF6540C14F3C}" dt="2025-09-22T11:05:10.771" v="170" actId="478"/>
          <ac:picMkLst>
            <pc:docMk/>
            <pc:sldMk cId="2717437747" sldId="257"/>
            <ac:picMk id="2" creationId="{9EFB9141-A714-7852-F509-0D2EC9E4F947}"/>
          </ac:picMkLst>
        </pc:picChg>
        <pc:picChg chg="add del mod">
          <ac:chgData name="Clare Green" userId="14bd997e-9ae1-4552-a146-96fdaf1ecef7" providerId="ADAL" clId="{76AADD43-3FE6-4FD3-831A-AF6540C14F3C}" dt="2025-09-22T11:05:09.980" v="169" actId="478"/>
          <ac:picMkLst>
            <pc:docMk/>
            <pc:sldMk cId="2717437747" sldId="257"/>
            <ac:picMk id="6" creationId="{6ED67D04-BDF7-CADF-3DB0-2CF52D4C538E}"/>
          </ac:picMkLst>
        </pc:picChg>
        <pc:picChg chg="add del">
          <ac:chgData name="Clare Green" userId="14bd997e-9ae1-4552-a146-96fdaf1ecef7" providerId="ADAL" clId="{76AADD43-3FE6-4FD3-831A-AF6540C14F3C}" dt="2025-09-22T11:05:09.160" v="168" actId="478"/>
          <ac:picMkLst>
            <pc:docMk/>
            <pc:sldMk cId="2717437747" sldId="257"/>
            <ac:picMk id="7" creationId="{D642B0DE-EBE2-F4AA-D62D-11818EF27D56}"/>
          </ac:picMkLst>
        </pc:picChg>
      </pc:sldChg>
      <pc:sldChg chg="addSp delSp modSp del mod">
        <pc:chgData name="Clare Green" userId="14bd997e-9ae1-4552-a146-96fdaf1ecef7" providerId="ADAL" clId="{76AADD43-3FE6-4FD3-831A-AF6540C14F3C}" dt="2025-09-22T11:05:13.644" v="171" actId="47"/>
        <pc:sldMkLst>
          <pc:docMk/>
          <pc:sldMk cId="2361773812" sldId="259"/>
        </pc:sldMkLst>
        <pc:spChg chg="del mod">
          <ac:chgData name="Clare Green" userId="14bd997e-9ae1-4552-a146-96fdaf1ecef7" providerId="ADAL" clId="{76AADD43-3FE6-4FD3-831A-AF6540C14F3C}" dt="2025-09-22T10:29:03.768" v="2" actId="478"/>
          <ac:spMkLst>
            <pc:docMk/>
            <pc:sldMk cId="2361773812" sldId="259"/>
            <ac:spMk id="3" creationId="{00000000-0000-0000-0000-000000000000}"/>
          </ac:spMkLst>
        </pc:spChg>
        <pc:picChg chg="add del">
          <ac:chgData name="Clare Green" userId="14bd997e-9ae1-4552-a146-96fdaf1ecef7" providerId="ADAL" clId="{76AADD43-3FE6-4FD3-831A-AF6540C14F3C}" dt="2025-09-22T10:35:17.218" v="14" actId="478"/>
          <ac:picMkLst>
            <pc:docMk/>
            <pc:sldMk cId="2361773812" sldId="259"/>
            <ac:picMk id="4" creationId="{A75A644E-A097-17DE-97B8-15435D7B2918}"/>
          </ac:picMkLst>
        </pc:picChg>
        <pc:picChg chg="add mod">
          <ac:chgData name="Clare Green" userId="14bd997e-9ae1-4552-a146-96fdaf1ecef7" providerId="ADAL" clId="{76AADD43-3FE6-4FD3-831A-AF6540C14F3C}" dt="2025-09-22T10:44:36.781" v="68" actId="1076"/>
          <ac:picMkLst>
            <pc:docMk/>
            <pc:sldMk cId="2361773812" sldId="259"/>
            <ac:picMk id="5" creationId="{0FA7C9B9-03B8-D80D-FD61-B4CB53E990E6}"/>
          </ac:picMkLst>
        </pc:picChg>
        <pc:picChg chg="add del">
          <ac:chgData name="Clare Green" userId="14bd997e-9ae1-4552-a146-96fdaf1ecef7" providerId="ADAL" clId="{76AADD43-3FE6-4FD3-831A-AF6540C14F3C}" dt="2025-09-22T10:35:27.458" v="19" actId="478"/>
          <ac:picMkLst>
            <pc:docMk/>
            <pc:sldMk cId="2361773812" sldId="259"/>
            <ac:picMk id="6" creationId="{0D620781-CAE5-3E01-93D7-0D8860F8BDCC}"/>
          </ac:picMkLst>
        </pc:picChg>
        <pc:picChg chg="add del">
          <ac:chgData name="Clare Green" userId="14bd997e-9ae1-4552-a146-96fdaf1ecef7" providerId="ADAL" clId="{76AADD43-3FE6-4FD3-831A-AF6540C14F3C}" dt="2025-09-22T10:35:26.657" v="18" actId="478"/>
          <ac:picMkLst>
            <pc:docMk/>
            <pc:sldMk cId="2361773812" sldId="259"/>
            <ac:picMk id="9" creationId="{CC2E14C6-2B45-BDA5-6BAB-85348CB1084F}"/>
          </ac:picMkLst>
        </pc:picChg>
        <pc:picChg chg="add del mod">
          <ac:chgData name="Clare Green" userId="14bd997e-9ae1-4552-a146-96fdaf1ecef7" providerId="ADAL" clId="{76AADD43-3FE6-4FD3-831A-AF6540C14F3C}" dt="2025-09-22T10:44:22.986" v="64" actId="478"/>
          <ac:picMkLst>
            <pc:docMk/>
            <pc:sldMk cId="2361773812" sldId="259"/>
            <ac:picMk id="12" creationId="{34497B59-5FD2-0E03-AE2D-28D47BF145AF}"/>
          </ac:picMkLst>
        </pc:picChg>
        <pc:picChg chg="add del">
          <ac:chgData name="Clare Green" userId="14bd997e-9ae1-4552-a146-96fdaf1ecef7" providerId="ADAL" clId="{76AADD43-3FE6-4FD3-831A-AF6540C14F3C}" dt="2025-09-22T10:35:20.089" v="16" actId="478"/>
          <ac:picMkLst>
            <pc:docMk/>
            <pc:sldMk cId="2361773812" sldId="259"/>
            <ac:picMk id="14" creationId="{F815BAD1-EEE8-7273-00AB-DDD28880547D}"/>
          </ac:picMkLst>
        </pc:picChg>
        <pc:picChg chg="add del">
          <ac:chgData name="Clare Green" userId="14bd997e-9ae1-4552-a146-96fdaf1ecef7" providerId="ADAL" clId="{76AADD43-3FE6-4FD3-831A-AF6540C14F3C}" dt="2025-09-22T10:35:18.799" v="15" actId="478"/>
          <ac:picMkLst>
            <pc:docMk/>
            <pc:sldMk cId="2361773812" sldId="259"/>
            <ac:picMk id="16" creationId="{6D808FA8-7FC4-1AF9-B336-A3F90D105DC8}"/>
          </ac:picMkLst>
        </pc:picChg>
      </pc:sldChg>
      <pc:sldChg chg="add">
        <pc:chgData name="Clare Green" userId="14bd997e-9ae1-4552-a146-96fdaf1ecef7" providerId="ADAL" clId="{76AADD43-3FE6-4FD3-831A-AF6540C14F3C}" dt="2025-09-22T10:28:56.695" v="0" actId="2890"/>
        <pc:sldMkLst>
          <pc:docMk/>
          <pc:sldMk cId="2324388692" sldId="271"/>
        </pc:sldMkLst>
      </pc:sldChg>
      <pc:sldChg chg="new del">
        <pc:chgData name="Clare Green" userId="14bd997e-9ae1-4552-a146-96fdaf1ecef7" providerId="ADAL" clId="{76AADD43-3FE6-4FD3-831A-AF6540C14F3C}" dt="2025-09-22T10:35:11.624" v="13" actId="47"/>
        <pc:sldMkLst>
          <pc:docMk/>
          <pc:sldMk cId="3214816951" sldId="272"/>
        </pc:sldMkLst>
      </pc:sldChg>
      <pc:sldChg chg="addSp delSp modSp add del mod ord">
        <pc:chgData name="Clare Green" userId="14bd997e-9ae1-4552-a146-96fdaf1ecef7" providerId="ADAL" clId="{76AADD43-3FE6-4FD3-831A-AF6540C14F3C}" dt="2025-09-22T11:05:20.824" v="179" actId="47"/>
        <pc:sldMkLst>
          <pc:docMk/>
          <pc:sldMk cId="4027586702" sldId="272"/>
        </pc:sldMkLst>
        <pc:picChg chg="add mod">
          <ac:chgData name="Clare Green" userId="14bd997e-9ae1-4552-a146-96fdaf1ecef7" providerId="ADAL" clId="{76AADD43-3FE6-4FD3-831A-AF6540C14F3C}" dt="2025-09-22T10:36:32.489" v="27" actId="1076"/>
          <ac:picMkLst>
            <pc:docMk/>
            <pc:sldMk cId="4027586702" sldId="272"/>
            <ac:picMk id="4" creationId="{D95CF838-05F0-0D6B-4C2F-0C118B54D8BB}"/>
          </ac:picMkLst>
        </pc:picChg>
        <pc:picChg chg="del">
          <ac:chgData name="Clare Green" userId="14bd997e-9ae1-4552-a146-96fdaf1ecef7" providerId="ADAL" clId="{76AADD43-3FE6-4FD3-831A-AF6540C14F3C}" dt="2025-09-22T10:35:58.984" v="24" actId="478"/>
          <ac:picMkLst>
            <pc:docMk/>
            <pc:sldMk cId="4027586702" sldId="272"/>
            <ac:picMk id="12" creationId="{1AE596E2-38DD-4483-728C-793750EE3FD0}"/>
          </ac:picMkLst>
        </pc:picChg>
      </pc:sldChg>
      <pc:sldChg chg="addSp delSp modSp add del mod ord">
        <pc:chgData name="Clare Green" userId="14bd997e-9ae1-4552-a146-96fdaf1ecef7" providerId="ADAL" clId="{76AADD43-3FE6-4FD3-831A-AF6540C14F3C}" dt="2025-09-22T11:05:21.692" v="180" actId="47"/>
        <pc:sldMkLst>
          <pc:docMk/>
          <pc:sldMk cId="2923763173" sldId="273"/>
        </pc:sldMkLst>
        <pc:picChg chg="del">
          <ac:chgData name="Clare Green" userId="14bd997e-9ae1-4552-a146-96fdaf1ecef7" providerId="ADAL" clId="{76AADD43-3FE6-4FD3-831A-AF6540C14F3C}" dt="2025-09-22T10:36:41.841" v="29" actId="478"/>
          <ac:picMkLst>
            <pc:docMk/>
            <pc:sldMk cId="2923763173" sldId="273"/>
            <ac:picMk id="4" creationId="{A329837E-AFFB-CFAF-332B-629731F7A81F}"/>
          </ac:picMkLst>
        </pc:picChg>
        <pc:picChg chg="add mod">
          <ac:chgData name="Clare Green" userId="14bd997e-9ae1-4552-a146-96fdaf1ecef7" providerId="ADAL" clId="{76AADD43-3FE6-4FD3-831A-AF6540C14F3C}" dt="2025-09-22T10:37:21.941" v="32" actId="1076"/>
          <ac:picMkLst>
            <pc:docMk/>
            <pc:sldMk cId="2923763173" sldId="273"/>
            <ac:picMk id="5" creationId="{23A4E829-8694-9BD1-D277-814B8860A850}"/>
          </ac:picMkLst>
        </pc:picChg>
      </pc:sldChg>
      <pc:sldChg chg="addSp delSp modSp add del mod ord">
        <pc:chgData name="Clare Green" userId="14bd997e-9ae1-4552-a146-96fdaf1ecef7" providerId="ADAL" clId="{76AADD43-3FE6-4FD3-831A-AF6540C14F3C}" dt="2025-09-22T11:05:20.021" v="178" actId="47"/>
        <pc:sldMkLst>
          <pc:docMk/>
          <pc:sldMk cId="1165856624" sldId="274"/>
        </pc:sldMkLst>
        <pc:picChg chg="add mod">
          <ac:chgData name="Clare Green" userId="14bd997e-9ae1-4552-a146-96fdaf1ecef7" providerId="ADAL" clId="{76AADD43-3FE6-4FD3-831A-AF6540C14F3C}" dt="2025-09-22T10:38:20.921" v="37" actId="1076"/>
          <ac:picMkLst>
            <pc:docMk/>
            <pc:sldMk cId="1165856624" sldId="274"/>
            <ac:picMk id="4" creationId="{AEE6379E-7B7B-0A25-88F2-DA3A98C1191F}"/>
          </ac:picMkLst>
        </pc:picChg>
        <pc:picChg chg="del">
          <ac:chgData name="Clare Green" userId="14bd997e-9ae1-4552-a146-96fdaf1ecef7" providerId="ADAL" clId="{76AADD43-3FE6-4FD3-831A-AF6540C14F3C}" dt="2025-09-22T10:38:04.474" v="34" actId="478"/>
          <ac:picMkLst>
            <pc:docMk/>
            <pc:sldMk cId="1165856624" sldId="274"/>
            <ac:picMk id="5" creationId="{E3725698-ABDF-AFD7-2E02-1DE4272CFB46}"/>
          </ac:picMkLst>
        </pc:picChg>
      </pc:sldChg>
      <pc:sldChg chg="addSp delSp modSp add del mod">
        <pc:chgData name="Clare Green" userId="14bd997e-9ae1-4552-a146-96fdaf1ecef7" providerId="ADAL" clId="{76AADD43-3FE6-4FD3-831A-AF6540C14F3C}" dt="2025-09-22T11:03:48.636" v="166" actId="47"/>
        <pc:sldMkLst>
          <pc:docMk/>
          <pc:sldMk cId="1309192659" sldId="275"/>
        </pc:sldMkLst>
        <pc:picChg chg="del">
          <ac:chgData name="Clare Green" userId="14bd997e-9ae1-4552-a146-96fdaf1ecef7" providerId="ADAL" clId="{76AADD43-3FE6-4FD3-831A-AF6540C14F3C}" dt="2025-09-22T10:38:29.462" v="39" actId="478"/>
          <ac:picMkLst>
            <pc:docMk/>
            <pc:sldMk cId="1309192659" sldId="275"/>
            <ac:picMk id="4" creationId="{0B0B5B88-1696-1D7A-E16B-1A225684932B}"/>
          </ac:picMkLst>
        </pc:picChg>
        <pc:picChg chg="add mod">
          <ac:chgData name="Clare Green" userId="14bd997e-9ae1-4552-a146-96fdaf1ecef7" providerId="ADAL" clId="{76AADD43-3FE6-4FD3-831A-AF6540C14F3C}" dt="2025-09-22T10:39:03.506" v="43" actId="1076"/>
          <ac:picMkLst>
            <pc:docMk/>
            <pc:sldMk cId="1309192659" sldId="275"/>
            <ac:picMk id="5" creationId="{69A15A2C-B4DB-487D-1C38-23F34D82F977}"/>
          </ac:picMkLst>
        </pc:picChg>
      </pc:sldChg>
      <pc:sldChg chg="addSp delSp modSp add del mod">
        <pc:chgData name="Clare Green" userId="14bd997e-9ae1-4552-a146-96fdaf1ecef7" providerId="ADAL" clId="{76AADD43-3FE6-4FD3-831A-AF6540C14F3C}" dt="2025-09-22T11:03:49.147" v="167" actId="47"/>
        <pc:sldMkLst>
          <pc:docMk/>
          <pc:sldMk cId="1956508821" sldId="276"/>
        </pc:sldMkLst>
        <pc:picChg chg="add mod">
          <ac:chgData name="Clare Green" userId="14bd997e-9ae1-4552-a146-96fdaf1ecef7" providerId="ADAL" clId="{76AADD43-3FE6-4FD3-831A-AF6540C14F3C}" dt="2025-09-22T10:39:59.405" v="47" actId="688"/>
          <ac:picMkLst>
            <pc:docMk/>
            <pc:sldMk cId="1956508821" sldId="276"/>
            <ac:picMk id="4" creationId="{362A5947-E240-CEFB-5A39-427192F9235C}"/>
          </ac:picMkLst>
        </pc:picChg>
        <pc:picChg chg="del">
          <ac:chgData name="Clare Green" userId="14bd997e-9ae1-4552-a146-96fdaf1ecef7" providerId="ADAL" clId="{76AADD43-3FE6-4FD3-831A-AF6540C14F3C}" dt="2025-09-22T10:39:53.625" v="45" actId="478"/>
          <ac:picMkLst>
            <pc:docMk/>
            <pc:sldMk cId="1956508821" sldId="276"/>
            <ac:picMk id="5" creationId="{6D82F16C-D7E8-D89E-2F67-1341CA51481A}"/>
          </ac:picMkLst>
        </pc:picChg>
      </pc:sldChg>
      <pc:sldChg chg="addSp delSp modSp add del mod ord">
        <pc:chgData name="Clare Green" userId="14bd997e-9ae1-4552-a146-96fdaf1ecef7" providerId="ADAL" clId="{76AADD43-3FE6-4FD3-831A-AF6540C14F3C}" dt="2025-09-22T11:03:48.399" v="165" actId="47"/>
        <pc:sldMkLst>
          <pc:docMk/>
          <pc:sldMk cId="1267046373" sldId="277"/>
        </pc:sldMkLst>
        <pc:picChg chg="del">
          <ac:chgData name="Clare Green" userId="14bd997e-9ae1-4552-a146-96fdaf1ecef7" providerId="ADAL" clId="{76AADD43-3FE6-4FD3-831A-AF6540C14F3C}" dt="2025-09-22T10:40:53.672" v="49" actId="478"/>
          <ac:picMkLst>
            <pc:docMk/>
            <pc:sldMk cId="1267046373" sldId="277"/>
            <ac:picMk id="4" creationId="{03269138-4923-90F6-639B-A405370CB1DD}"/>
          </ac:picMkLst>
        </pc:picChg>
        <pc:picChg chg="add mod">
          <ac:chgData name="Clare Green" userId="14bd997e-9ae1-4552-a146-96fdaf1ecef7" providerId="ADAL" clId="{76AADD43-3FE6-4FD3-831A-AF6540C14F3C}" dt="2025-09-22T10:42:13.260" v="62" actId="1076"/>
          <ac:picMkLst>
            <pc:docMk/>
            <pc:sldMk cId="1267046373" sldId="277"/>
            <ac:picMk id="5" creationId="{01DC1973-27A5-75EE-2594-1A3D7458CBD2}"/>
          </ac:picMkLst>
        </pc:picChg>
        <pc:picChg chg="add del mod">
          <ac:chgData name="Clare Green" userId="14bd997e-9ae1-4552-a146-96fdaf1ecef7" providerId="ADAL" clId="{76AADD43-3FE6-4FD3-831A-AF6540C14F3C}" dt="2025-09-22T10:51:18.021" v="96" actId="21"/>
          <ac:picMkLst>
            <pc:docMk/>
            <pc:sldMk cId="1267046373" sldId="277"/>
            <ac:picMk id="8" creationId="{1FBA9FBF-D2DC-92D7-2479-500135AD1550}"/>
          </ac:picMkLst>
        </pc:picChg>
      </pc:sldChg>
      <pc:sldChg chg="addSp delSp modSp add del mod">
        <pc:chgData name="Clare Green" userId="14bd997e-9ae1-4552-a146-96fdaf1ecef7" providerId="ADAL" clId="{76AADD43-3FE6-4FD3-831A-AF6540C14F3C}" dt="2025-09-22T11:05:16.617" v="174" actId="47"/>
        <pc:sldMkLst>
          <pc:docMk/>
          <pc:sldMk cId="2929622280" sldId="278"/>
        </pc:sldMkLst>
        <pc:picChg chg="add del mod">
          <ac:chgData name="Clare Green" userId="14bd997e-9ae1-4552-a146-96fdaf1ecef7" providerId="ADAL" clId="{76AADD43-3FE6-4FD3-831A-AF6540C14F3C}" dt="2025-09-22T11:03:45.677" v="153" actId="478"/>
          <ac:picMkLst>
            <pc:docMk/>
            <pc:sldMk cId="2929622280" sldId="278"/>
            <ac:picMk id="4" creationId="{B6B6E3BB-97B6-5F0C-D934-D171B5073604}"/>
          </ac:picMkLst>
        </pc:picChg>
        <pc:picChg chg="add mod">
          <ac:chgData name="Clare Green" userId="14bd997e-9ae1-4552-a146-96fdaf1ecef7" providerId="ADAL" clId="{76AADD43-3FE6-4FD3-831A-AF6540C14F3C}" dt="2025-09-22T10:50:27.197" v="93" actId="1076"/>
          <ac:picMkLst>
            <pc:docMk/>
            <pc:sldMk cId="2929622280" sldId="278"/>
            <ac:picMk id="6" creationId="{2026B3B5-D06C-CAA6-C9E6-0F80F4D10C2D}"/>
          </ac:picMkLst>
        </pc:picChg>
        <pc:picChg chg="add del mod">
          <ac:chgData name="Clare Green" userId="14bd997e-9ae1-4552-a146-96fdaf1ecef7" providerId="ADAL" clId="{76AADD43-3FE6-4FD3-831A-AF6540C14F3C}" dt="2025-09-22T11:03:45.874" v="154" actId="478"/>
          <ac:picMkLst>
            <pc:docMk/>
            <pc:sldMk cId="2929622280" sldId="278"/>
            <ac:picMk id="8" creationId="{E2779D55-CB0B-CBB5-0139-EFB499E24566}"/>
          </ac:picMkLst>
        </pc:picChg>
        <pc:picChg chg="del">
          <ac:chgData name="Clare Green" userId="14bd997e-9ae1-4552-a146-96fdaf1ecef7" providerId="ADAL" clId="{76AADD43-3FE6-4FD3-831A-AF6540C14F3C}" dt="2025-09-22T10:48:43.511" v="85" actId="478"/>
          <ac:picMkLst>
            <pc:docMk/>
            <pc:sldMk cId="2929622280" sldId="278"/>
            <ac:picMk id="12" creationId="{3BDC0AE6-F58F-8AAA-C677-D45D89823164}"/>
          </ac:picMkLst>
        </pc:picChg>
      </pc:sldChg>
      <pc:sldChg chg="addSp delSp modSp add del mod">
        <pc:chgData name="Clare Green" userId="14bd997e-9ae1-4552-a146-96fdaf1ecef7" providerId="ADAL" clId="{76AADD43-3FE6-4FD3-831A-AF6540C14F3C}" dt="2025-09-22T11:05:14.688" v="172" actId="47"/>
        <pc:sldMkLst>
          <pc:docMk/>
          <pc:sldMk cId="2516487932" sldId="279"/>
        </pc:sldMkLst>
        <pc:picChg chg="add mod">
          <ac:chgData name="Clare Green" userId="14bd997e-9ae1-4552-a146-96fdaf1ecef7" providerId="ADAL" clId="{76AADD43-3FE6-4FD3-831A-AF6540C14F3C}" dt="2025-09-22T10:47:52.714" v="76" actId="1076"/>
          <ac:picMkLst>
            <pc:docMk/>
            <pc:sldMk cId="2516487932" sldId="279"/>
            <ac:picMk id="4" creationId="{A5DE357A-A279-36CB-A7F5-DC4BCA57BD11}"/>
          </ac:picMkLst>
        </pc:picChg>
        <pc:picChg chg="mod">
          <ac:chgData name="Clare Green" userId="14bd997e-9ae1-4552-a146-96fdaf1ecef7" providerId="ADAL" clId="{76AADD43-3FE6-4FD3-831A-AF6540C14F3C}" dt="2025-09-22T10:45:38.753" v="71" actId="1076"/>
          <ac:picMkLst>
            <pc:docMk/>
            <pc:sldMk cId="2516487932" sldId="279"/>
            <ac:picMk id="5" creationId="{A3A322EC-77FC-1442-BF26-00FCA06F96EB}"/>
          </ac:picMkLst>
        </pc:picChg>
        <pc:picChg chg="add del mod">
          <ac:chgData name="Clare Green" userId="14bd997e-9ae1-4552-a146-96fdaf1ecef7" providerId="ADAL" clId="{76AADD43-3FE6-4FD3-831A-AF6540C14F3C}" dt="2025-09-22T10:48:35.150" v="83" actId="478"/>
          <ac:picMkLst>
            <pc:docMk/>
            <pc:sldMk cId="2516487932" sldId="279"/>
            <ac:picMk id="8" creationId="{4A1DF225-741E-0C73-DB6F-C4159B106C4B}"/>
          </ac:picMkLst>
        </pc:picChg>
      </pc:sldChg>
      <pc:sldChg chg="add del">
        <pc:chgData name="Clare Green" userId="14bd997e-9ae1-4552-a146-96fdaf1ecef7" providerId="ADAL" clId="{76AADD43-3FE6-4FD3-831A-AF6540C14F3C}" dt="2025-09-22T11:05:15.708" v="173" actId="47"/>
        <pc:sldMkLst>
          <pc:docMk/>
          <pc:sldMk cId="1526825541" sldId="280"/>
        </pc:sldMkLst>
      </pc:sldChg>
      <pc:sldChg chg="addSp modSp add del mod ord">
        <pc:chgData name="Clare Green" userId="14bd997e-9ae1-4552-a146-96fdaf1ecef7" providerId="ADAL" clId="{76AADD43-3FE6-4FD3-831A-AF6540C14F3C}" dt="2025-09-22T11:05:19.120" v="177" actId="47"/>
        <pc:sldMkLst>
          <pc:docMk/>
          <pc:sldMk cId="747024644" sldId="281"/>
        </pc:sldMkLst>
        <pc:picChg chg="add mod">
          <ac:chgData name="Clare Green" userId="14bd997e-9ae1-4552-a146-96fdaf1ecef7" providerId="ADAL" clId="{76AADD43-3FE6-4FD3-831A-AF6540C14F3C}" dt="2025-09-22T11:03:48.165" v="164" actId="1076"/>
          <ac:picMkLst>
            <pc:docMk/>
            <pc:sldMk cId="747024644" sldId="281"/>
            <ac:picMk id="3" creationId="{509C926B-B4F8-4D9C-7C1D-E870C123FCA9}"/>
          </ac:picMkLst>
        </pc:picChg>
        <pc:picChg chg="mod">
          <ac:chgData name="Clare Green" userId="14bd997e-9ae1-4552-a146-96fdaf1ecef7" providerId="ADAL" clId="{76AADD43-3FE6-4FD3-831A-AF6540C14F3C}" dt="2025-09-22T11:03:47.099" v="160" actId="1076"/>
          <ac:picMkLst>
            <pc:docMk/>
            <pc:sldMk cId="747024644" sldId="281"/>
            <ac:picMk id="12" creationId="{1DD58330-0ABC-F35A-58DD-2D0D63A735B3}"/>
          </ac:picMkLst>
        </pc:picChg>
      </pc:sldChg>
      <pc:sldChg chg="add del">
        <pc:chgData name="Clare Green" userId="14bd997e-9ae1-4552-a146-96fdaf1ecef7" providerId="ADAL" clId="{76AADD43-3FE6-4FD3-831A-AF6540C14F3C}" dt="2025-09-22T11:05:18.289" v="176" actId="47"/>
        <pc:sldMkLst>
          <pc:docMk/>
          <pc:sldMk cId="2651038202" sldId="282"/>
        </pc:sldMkLst>
      </pc:sldChg>
      <pc:sldChg chg="addSp delSp add del mod">
        <pc:chgData name="Clare Green" userId="14bd997e-9ae1-4552-a146-96fdaf1ecef7" providerId="ADAL" clId="{76AADD43-3FE6-4FD3-831A-AF6540C14F3C}" dt="2025-09-22T11:05:17.425" v="175" actId="47"/>
        <pc:sldMkLst>
          <pc:docMk/>
          <pc:sldMk cId="1917951108" sldId="283"/>
        </pc:sldMkLst>
        <pc:picChg chg="add del">
          <ac:chgData name="Clare Green" userId="14bd997e-9ae1-4552-a146-96fdaf1ecef7" providerId="ADAL" clId="{76AADD43-3FE6-4FD3-831A-AF6540C14F3C}" dt="2025-09-22T11:03:46.067" v="155" actId="478"/>
          <ac:picMkLst>
            <pc:docMk/>
            <pc:sldMk cId="1917951108" sldId="283"/>
            <ac:picMk id="8" creationId="{80048EF3-BC1D-BE73-E617-9348E1313A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78DE-F6EE-4F8E-9008-28B42B81EDDA}"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F4EEA-9586-40FC-AB43-802FEAD07499}" type="slidenum">
              <a:rPr lang="en-GB" smtClean="0"/>
              <a:t>‹#›</a:t>
            </a:fld>
            <a:endParaRPr lang="en-GB"/>
          </a:p>
        </p:txBody>
      </p:sp>
    </p:spTree>
    <p:extLst>
      <p:ext uri="{BB962C8B-B14F-4D97-AF65-F5344CB8AC3E}">
        <p14:creationId xmlns:p14="http://schemas.microsoft.com/office/powerpoint/2010/main" val="193110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2</a:t>
            </a:fld>
            <a:endParaRPr lang="en-GB" altLang="en-US"/>
          </a:p>
        </p:txBody>
      </p:sp>
    </p:spTree>
    <p:extLst>
      <p:ext uri="{BB962C8B-B14F-4D97-AF65-F5344CB8AC3E}">
        <p14:creationId xmlns:p14="http://schemas.microsoft.com/office/powerpoint/2010/main" val="15183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B584-6B89-06E3-0647-10237838F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E7999-0D55-33E1-078E-7E1E42976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096DE-EF30-B5E1-53AD-2E933AA3A6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2FA319-D200-209F-AC2C-B0188A0ACD61}"/>
              </a:ext>
            </a:extLst>
          </p:cNvPr>
          <p:cNvSpPr>
            <a:spLocks noGrp="1"/>
          </p:cNvSpPr>
          <p:nvPr>
            <p:ph type="sldNum" sz="quarter" idx="10"/>
          </p:nvPr>
        </p:nvSpPr>
        <p:spPr/>
        <p:txBody>
          <a:bodyPr/>
          <a:lstStyle/>
          <a:p>
            <a:pPr>
              <a:defRPr/>
            </a:pPr>
            <a:fld id="{DE8C7E76-F791-42DC-A918-835BF67B5779}" type="slidenum">
              <a:rPr lang="en-GB" altLang="en-US" smtClean="0"/>
              <a:pPr>
                <a:defRPr/>
              </a:pPr>
              <a:t>3</a:t>
            </a:fld>
            <a:endParaRPr lang="en-GB" altLang="en-US"/>
          </a:p>
        </p:txBody>
      </p:sp>
    </p:spTree>
    <p:extLst>
      <p:ext uri="{BB962C8B-B14F-4D97-AF65-F5344CB8AC3E}">
        <p14:creationId xmlns:p14="http://schemas.microsoft.com/office/powerpoint/2010/main" val="1690217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69569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5538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91468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 Placeholder 6"/>
          <p:cNvSpPr>
            <a:spLocks noGrp="1"/>
          </p:cNvSpPr>
          <p:nvPr>
            <p:ph type="body" sz="quarter" idx="10" hasCustomPrompt="1"/>
          </p:nvPr>
        </p:nvSpPr>
        <p:spPr>
          <a:xfrm>
            <a:off x="740862" y="391439"/>
            <a:ext cx="4861653"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706363" y="2235209"/>
            <a:ext cx="10440610"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754741" y="5268188"/>
            <a:ext cx="7537753"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2432972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646497" y="1300527"/>
            <a:ext cx="10877847" cy="3817938"/>
          </a:xfrm>
          <a:prstGeom prst="rect">
            <a:avLst/>
          </a:prstGeom>
        </p:spPr>
        <p:txBody>
          <a:bodyPr/>
          <a:lstStyle>
            <a:lvl1pPr>
              <a:defRPr sz="3200">
                <a:latin typeface="Arial" panose="020B0604020202020204" pitchFamily="34" charset="0"/>
                <a:cs typeface="Arial" panose="020B0604020202020204" pitchFamily="34" charset="0"/>
              </a:defRPr>
            </a:lvl1pPr>
            <a:lvl2pPr marL="742931" indent="-285743">
              <a:buFont typeface="Arial" panose="020B0604020202020204" pitchFamily="34" charset="0"/>
              <a:buChar cha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pic>
        <p:nvPicPr>
          <p:cNvPr id="6" name="Picture 5"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133830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
            <a:ext cx="12192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eaLnBrk="1" fontAlgn="auto" hangingPunct="1">
              <a:spcBef>
                <a:spcPts val="0"/>
              </a:spcBef>
              <a:spcAft>
                <a:spcPts val="0"/>
              </a:spcAft>
            </a:pPr>
            <a:endParaRPr lang="en-US" sz="1350">
              <a:solidFill>
                <a:prstClr val="white"/>
              </a:solidFill>
            </a:endParaRPr>
          </a:p>
        </p:txBody>
      </p:sp>
      <p:sp>
        <p:nvSpPr>
          <p:cNvPr id="10" name="Title Placeholder 1"/>
          <p:cNvSpPr>
            <a:spLocks noGrp="1"/>
          </p:cNvSpPr>
          <p:nvPr>
            <p:ph type="title" hasCustomPrompt="1"/>
          </p:nvPr>
        </p:nvSpPr>
        <p:spPr>
          <a:xfrm>
            <a:off x="646504" y="543368"/>
            <a:ext cx="10877840" cy="632290"/>
          </a:xfrm>
          <a:prstGeom prst="rect">
            <a:avLst/>
          </a:prstGeom>
        </p:spPr>
        <p:txBody>
          <a:bodyPr vert="horz" lIns="0" tIns="0" rIns="0" bIns="0" rtlCol="0" anchor="t" anchorCtr="0">
            <a:normAutofit/>
          </a:bodyPr>
          <a:lstStyle>
            <a:lvl1pPr>
              <a:defRPr sz="36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Diocese-of-Truro_Logo_RGB-Small.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400" y="5516407"/>
            <a:ext cx="1468914" cy="1025907"/>
          </a:xfrm>
          <a:prstGeom prst="rect">
            <a:avLst/>
          </a:prstGeom>
        </p:spPr>
      </p:pic>
    </p:spTree>
    <p:extLst>
      <p:ext uri="{BB962C8B-B14F-4D97-AF65-F5344CB8AC3E}">
        <p14:creationId xmlns:p14="http://schemas.microsoft.com/office/powerpoint/2010/main" val="325896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6413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97F63-1663-464D-AAE2-B2BE3C2B475A}"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3204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76614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97F63-1663-464D-AAE2-B2BE3C2B475A}"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2749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197F63-1663-464D-AAE2-B2BE3C2B475A}"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267357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97F63-1663-464D-AAE2-B2BE3C2B475A}"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01574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314472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197F63-1663-464D-AAE2-B2BE3C2B475A}"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3D320-28A3-441C-9F3D-C3A12483A7A8}" type="slidenum">
              <a:rPr lang="en-GB" smtClean="0"/>
              <a:t>‹#›</a:t>
            </a:fld>
            <a:endParaRPr lang="en-GB"/>
          </a:p>
        </p:txBody>
      </p:sp>
    </p:spTree>
    <p:extLst>
      <p:ext uri="{BB962C8B-B14F-4D97-AF65-F5344CB8AC3E}">
        <p14:creationId xmlns:p14="http://schemas.microsoft.com/office/powerpoint/2010/main" val="12779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97F63-1663-464D-AAE2-B2BE3C2B475A}" type="datetimeFigureOut">
              <a:rPr lang="en-GB" smtClean="0"/>
              <a:t>22/09/2025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D320-28A3-441C-9F3D-C3A12483A7A8}" type="slidenum">
              <a:rPr lang="en-GB" smtClean="0"/>
              <a:t>‹#›</a:t>
            </a:fld>
            <a:endParaRPr lang="en-GB"/>
          </a:p>
        </p:txBody>
      </p:sp>
    </p:spTree>
    <p:extLst>
      <p:ext uri="{BB962C8B-B14F-4D97-AF65-F5344CB8AC3E}">
        <p14:creationId xmlns:p14="http://schemas.microsoft.com/office/powerpoint/2010/main" val="288178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SquBAOF5Uw" TargetMode="External"/><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hyperlink" Target="https://www.youtube.com/watch?v=dqpkWsR6Yew"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s://www.youtube.com/watch?v=kOrG1Yvv84Q"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6000" b="1" dirty="0">
                <a:latin typeface="Trebuchet MS" panose="020B0603020202020204" pitchFamily="34" charset="0"/>
              </a:rPr>
              <a:t>Harvest Heroes</a:t>
            </a:r>
          </a:p>
          <a:p>
            <a:r>
              <a:rPr lang="en-GB" sz="6000" b="1" dirty="0">
                <a:latin typeface="Trebuchet MS" panose="020B0603020202020204" pitchFamily="34" charset="0"/>
              </a:rPr>
              <a:t>Workshop</a:t>
            </a:r>
          </a:p>
        </p:txBody>
      </p:sp>
      <p:sp>
        <p:nvSpPr>
          <p:cNvPr id="8" name="Text Placeholder 7">
            <a:extLst>
              <a:ext uri="{FF2B5EF4-FFF2-40B4-BE49-F238E27FC236}">
                <a16:creationId xmlns:a16="http://schemas.microsoft.com/office/drawing/2014/main" id="{33D44B54-9491-CD75-CA85-53A8E7AD4426}"/>
              </a:ext>
            </a:extLst>
          </p:cNvPr>
          <p:cNvSpPr>
            <a:spLocks noGrp="1"/>
          </p:cNvSpPr>
          <p:nvPr>
            <p:ph type="body" sz="quarter" idx="12"/>
          </p:nvPr>
        </p:nvSpPr>
        <p:spPr>
          <a:xfrm>
            <a:off x="508328" y="5242769"/>
            <a:ext cx="4525489" cy="1401173"/>
          </a:xfrm>
        </p:spPr>
        <p:txBody>
          <a:bodyPr/>
          <a:lstStyle/>
          <a:p>
            <a:r>
              <a:rPr lang="en-US" dirty="0"/>
              <a:t>A project allowing schools to work in partnership with their local churches in learning about how Christians strive to steward God’s creation and respond to His abundant generosity.</a:t>
            </a:r>
          </a:p>
        </p:txBody>
      </p:sp>
      <p:pic>
        <p:nvPicPr>
          <p:cNvPr id="4" name="Picture 2" descr="image001">
            <a:extLst>
              <a:ext uri="{FF2B5EF4-FFF2-40B4-BE49-F238E27FC236}">
                <a16:creationId xmlns:a16="http://schemas.microsoft.com/office/drawing/2014/main" id="{D2378571-AF48-8501-A7E1-B226EAFDC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36CFB59-CCF0-9FC9-F416-BA5B45513627}"/>
              </a:ext>
            </a:extLst>
          </p:cNvPr>
          <p:cNvSpPr txBox="1"/>
          <p:nvPr/>
        </p:nvSpPr>
        <p:spPr>
          <a:xfrm>
            <a:off x="8678174" y="138023"/>
            <a:ext cx="3304588" cy="1477328"/>
          </a:xfrm>
          <a:prstGeom prst="rect">
            <a:avLst/>
          </a:prstGeom>
          <a:noFill/>
        </p:spPr>
        <p:txBody>
          <a:bodyPr wrap="square" rtlCol="0">
            <a:spAutoFit/>
          </a:bodyPr>
          <a:lstStyle/>
          <a:p>
            <a:r>
              <a:rPr lang="en-GB" dirty="0">
                <a:solidFill>
                  <a:schemeClr val="bg1"/>
                </a:solidFill>
                <a:latin typeface="Trebuchet MS" panose="020B0603020202020204" pitchFamily="34" charset="0"/>
              </a:rPr>
              <a:t>With grateful thanks to Tina Venton of the Carnmarth South Deanery for her hard work and generosity in sharing these materials</a:t>
            </a:r>
          </a:p>
        </p:txBody>
      </p:sp>
    </p:spTree>
    <p:extLst>
      <p:ext uri="{BB962C8B-B14F-4D97-AF65-F5344CB8AC3E}">
        <p14:creationId xmlns:p14="http://schemas.microsoft.com/office/powerpoint/2010/main" val="271743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34B13-90D6-727B-E630-3518A0D13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2342-71B8-2697-AFBA-6904FDF0ED83}"/>
              </a:ext>
            </a:extLst>
          </p:cNvPr>
          <p:cNvSpPr>
            <a:spLocks noGrp="1"/>
          </p:cNvSpPr>
          <p:nvPr>
            <p:ph type="title"/>
          </p:nvPr>
        </p:nvSpPr>
        <p:spPr/>
        <p:txBody>
          <a:bodyPr/>
          <a:lstStyle/>
          <a:p>
            <a:r>
              <a:rPr lang="en-GB" dirty="0"/>
              <a:t>To Finish</a:t>
            </a:r>
          </a:p>
        </p:txBody>
      </p:sp>
      <p:pic>
        <p:nvPicPr>
          <p:cNvPr id="4" name="Picture 3">
            <a:extLst>
              <a:ext uri="{FF2B5EF4-FFF2-40B4-BE49-F238E27FC236}">
                <a16:creationId xmlns:a16="http://schemas.microsoft.com/office/drawing/2014/main" id="{BD3582AD-8EED-1CE7-1C5A-7C199C7CA13B}"/>
              </a:ext>
            </a:extLst>
          </p:cNvPr>
          <p:cNvPicPr>
            <a:picLocks noChangeAspect="1"/>
          </p:cNvPicPr>
          <p:nvPr/>
        </p:nvPicPr>
        <p:blipFill>
          <a:blip r:embed="rId2"/>
          <a:stretch>
            <a:fillRect/>
          </a:stretch>
        </p:blipFill>
        <p:spPr>
          <a:xfrm>
            <a:off x="254001" y="5880115"/>
            <a:ext cx="1230318" cy="843111"/>
          </a:xfrm>
          <a:prstGeom prst="rect">
            <a:avLst/>
          </a:prstGeom>
        </p:spPr>
      </p:pic>
      <p:sp>
        <p:nvSpPr>
          <p:cNvPr id="5" name="TextBox 4">
            <a:extLst>
              <a:ext uri="{FF2B5EF4-FFF2-40B4-BE49-F238E27FC236}">
                <a16:creationId xmlns:a16="http://schemas.microsoft.com/office/drawing/2014/main" id="{D342FE48-0D2C-CAEF-EDEF-94168F78D4C9}"/>
              </a:ext>
            </a:extLst>
          </p:cNvPr>
          <p:cNvSpPr txBox="1"/>
          <p:nvPr/>
        </p:nvSpPr>
        <p:spPr>
          <a:xfrm>
            <a:off x="254001" y="1175659"/>
            <a:ext cx="11419840" cy="83099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Finally, let’s watch this short film</a:t>
            </a:r>
          </a:p>
          <a:p>
            <a:endParaRPr lang="en-GB" sz="2400" dirty="0">
              <a:solidFill>
                <a:schemeClr val="tx1">
                  <a:lumMod val="65000"/>
                  <a:lumOff val="35000"/>
                </a:schemeClr>
              </a:solidFill>
              <a:latin typeface="Trebuchet MS" panose="020B0603020202020204" pitchFamily="34" charset="0"/>
            </a:endParaRPr>
          </a:p>
        </p:txBody>
      </p:sp>
      <p:sp>
        <p:nvSpPr>
          <p:cNvPr id="9" name="TextBox 8">
            <a:extLst>
              <a:ext uri="{FF2B5EF4-FFF2-40B4-BE49-F238E27FC236}">
                <a16:creationId xmlns:a16="http://schemas.microsoft.com/office/drawing/2014/main" id="{B4C33B9B-A10F-F90E-3632-BE118FEF6866}"/>
              </a:ext>
            </a:extLst>
          </p:cNvPr>
          <p:cNvSpPr txBox="1"/>
          <p:nvPr/>
        </p:nvSpPr>
        <p:spPr>
          <a:xfrm>
            <a:off x="254001" y="2447003"/>
            <a:ext cx="6094562"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rPr>
              <a:t>Why is bread so important?</a:t>
            </a:r>
          </a:p>
          <a:p>
            <a:r>
              <a:rPr lang="en-GB" sz="2400" dirty="0">
                <a:solidFill>
                  <a:schemeClr val="tx1">
                    <a:lumMod val="65000"/>
                    <a:lumOff val="35000"/>
                  </a:schemeClr>
                </a:solidFill>
                <a:latin typeface="Trebuchet MS" panose="020B0603020202020204" pitchFamily="34" charset="0"/>
              </a:rPr>
              <a:t>Why is it important to Christians? </a:t>
            </a:r>
          </a:p>
        </p:txBody>
      </p:sp>
      <p:sp>
        <p:nvSpPr>
          <p:cNvPr id="11" name="TextBox 10">
            <a:extLst>
              <a:ext uri="{FF2B5EF4-FFF2-40B4-BE49-F238E27FC236}">
                <a16:creationId xmlns:a16="http://schemas.microsoft.com/office/drawing/2014/main" id="{DE6338ED-8EB1-AB35-2D6C-04C33E350FAF}"/>
              </a:ext>
            </a:extLst>
          </p:cNvPr>
          <p:cNvSpPr txBox="1"/>
          <p:nvPr/>
        </p:nvSpPr>
        <p:spPr>
          <a:xfrm>
            <a:off x="254001" y="1511173"/>
            <a:ext cx="6094562" cy="523220"/>
          </a:xfrm>
          <a:prstGeom prst="rect">
            <a:avLst/>
          </a:prstGeom>
          <a:noFill/>
        </p:spPr>
        <p:txBody>
          <a:bodyPr wrap="square">
            <a:spAutoFit/>
          </a:bodyPr>
          <a:lstStyle/>
          <a:p>
            <a:r>
              <a:rPr kumimoji="0" lang="en-GB" sz="2800" b="0" i="0" u="none" strike="noStrike" kern="1200" cap="none" spc="0" normalizeH="0" baseline="0" noProof="0" dirty="0">
                <a:ln>
                  <a:noFill/>
                </a:ln>
                <a:solidFill>
                  <a:srgbClr val="242B41"/>
                </a:solidFill>
                <a:effectLst/>
                <a:uLnTx/>
                <a:uFillTx/>
                <a:latin typeface="Avenir Next LT Pro"/>
                <a:ea typeface="+mn-ea"/>
                <a:cs typeface="Arial" charset="0"/>
                <a:hlinkClick r:id="rId3"/>
              </a:rPr>
              <a:t>The story of Bread (youtube.com)</a:t>
            </a:r>
            <a:r>
              <a:rPr kumimoji="0" lang="en-GB" sz="2800" b="0" i="0" u="none" strike="noStrike" kern="1200" cap="none" spc="0" normalizeH="0" baseline="0" noProof="0" dirty="0">
                <a:ln>
                  <a:noFill/>
                </a:ln>
                <a:solidFill>
                  <a:srgbClr val="242B41"/>
                </a:solidFill>
                <a:effectLst/>
                <a:uLnTx/>
                <a:uFillTx/>
                <a:latin typeface="Avenir Next LT Pro"/>
                <a:ea typeface="+mn-ea"/>
                <a:cs typeface="Arial" charset="0"/>
              </a:rPr>
              <a:t> </a:t>
            </a:r>
            <a:endParaRPr lang="en-GB" dirty="0"/>
          </a:p>
        </p:txBody>
      </p:sp>
      <p:pic>
        <p:nvPicPr>
          <p:cNvPr id="13" name="Picture 2" descr="image001">
            <a:extLst>
              <a:ext uri="{FF2B5EF4-FFF2-40B4-BE49-F238E27FC236}">
                <a16:creationId xmlns:a16="http://schemas.microsoft.com/office/drawing/2014/main" id="{BA4154A9-9826-D72F-21F8-B955D025E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7ECB006-020D-62D4-33C0-5E27BFE3233D}"/>
              </a:ext>
            </a:extLst>
          </p:cNvPr>
          <p:cNvSpPr txBox="1"/>
          <p:nvPr/>
        </p:nvSpPr>
        <p:spPr>
          <a:xfrm>
            <a:off x="254001" y="3580001"/>
            <a:ext cx="9778520"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rPr>
              <a:t>Christians share bread at special services called communion.</a:t>
            </a:r>
          </a:p>
          <a:p>
            <a:r>
              <a:rPr lang="en-GB" sz="2400" dirty="0">
                <a:solidFill>
                  <a:schemeClr val="tx1">
                    <a:lumMod val="65000"/>
                    <a:lumOff val="35000"/>
                  </a:schemeClr>
                </a:solidFill>
                <a:latin typeface="Trebuchet MS" panose="020B0603020202020204" pitchFamily="34" charset="0"/>
              </a:rPr>
              <a:t>Would you like to share some bread with me?</a:t>
            </a:r>
          </a:p>
        </p:txBody>
      </p:sp>
      <p:sp>
        <p:nvSpPr>
          <p:cNvPr id="17" name="TextBox 16">
            <a:extLst>
              <a:ext uri="{FF2B5EF4-FFF2-40B4-BE49-F238E27FC236}">
                <a16:creationId xmlns:a16="http://schemas.microsoft.com/office/drawing/2014/main" id="{CD667336-45C3-3218-5016-CE5446D01AF4}"/>
              </a:ext>
            </a:extLst>
          </p:cNvPr>
          <p:cNvSpPr txBox="1"/>
          <p:nvPr/>
        </p:nvSpPr>
        <p:spPr>
          <a:xfrm>
            <a:off x="320137" y="4712999"/>
            <a:ext cx="9778520" cy="830997"/>
          </a:xfrm>
          <a:prstGeom prst="rect">
            <a:avLst/>
          </a:prstGeom>
          <a:noFill/>
        </p:spPr>
        <p:txBody>
          <a:bodyPr wrap="square">
            <a:spAutoFit/>
          </a:bodyPr>
          <a:lstStyle/>
          <a:p>
            <a:r>
              <a:rPr lang="en-GB" sz="2400" dirty="0">
                <a:solidFill>
                  <a:schemeClr val="tx1">
                    <a:lumMod val="65000"/>
                    <a:lumOff val="35000"/>
                  </a:schemeClr>
                </a:solidFill>
                <a:latin typeface="Trebuchet MS" panose="020B0603020202020204" pitchFamily="34" charset="0"/>
                <a:hlinkClick r:id="rId5"/>
              </a:rPr>
              <a:t>Let’s sing Harvest Samba</a:t>
            </a:r>
            <a:endParaRPr lang="en-GB" sz="2400" dirty="0">
              <a:solidFill>
                <a:schemeClr val="tx1">
                  <a:lumMod val="65000"/>
                  <a:lumOff val="35000"/>
                </a:schemeClr>
              </a:solidFill>
              <a:latin typeface="Trebuchet MS" panose="020B0603020202020204" pitchFamily="34" charset="0"/>
            </a:endParaRPr>
          </a:p>
          <a:p>
            <a:endParaRPr lang="en-GB" sz="2400" dirty="0">
              <a:solidFill>
                <a:schemeClr val="tx1">
                  <a:lumMod val="65000"/>
                  <a:lumOff val="35000"/>
                </a:schemeClr>
              </a:solidFill>
              <a:latin typeface="Trebuchet MS" panose="020B0603020202020204" pitchFamily="34" charset="0"/>
            </a:endParaRPr>
          </a:p>
        </p:txBody>
      </p:sp>
      <p:sp>
        <p:nvSpPr>
          <p:cNvPr id="19" name="TextBox 18">
            <a:extLst>
              <a:ext uri="{FF2B5EF4-FFF2-40B4-BE49-F238E27FC236}">
                <a16:creationId xmlns:a16="http://schemas.microsoft.com/office/drawing/2014/main" id="{34A70856-09D0-205E-CB28-D5A044879D01}"/>
              </a:ext>
            </a:extLst>
          </p:cNvPr>
          <p:cNvSpPr txBox="1"/>
          <p:nvPr/>
        </p:nvSpPr>
        <p:spPr>
          <a:xfrm>
            <a:off x="3694262" y="5415840"/>
            <a:ext cx="3862477" cy="1200329"/>
          </a:xfrm>
          <a:prstGeom prst="rect">
            <a:avLst/>
          </a:prstGeom>
          <a:noFill/>
        </p:spPr>
        <p:txBody>
          <a:bodyPr wrap="square">
            <a:spAutoFit/>
          </a:bodyPr>
          <a:lstStyle/>
          <a:p>
            <a:r>
              <a:rPr lang="en-GB" dirty="0">
                <a:solidFill>
                  <a:schemeClr val="tx1">
                    <a:lumMod val="50000"/>
                    <a:lumOff val="50000"/>
                  </a:schemeClr>
                </a:solidFill>
                <a:latin typeface="Trebuchet MS" panose="020B0603020202020204" pitchFamily="34" charset="0"/>
              </a:rPr>
              <a:t>With grateful thanks to Tina Venton of the Carnmarth South Deanery for her hard work and generosity in sharing these materials.</a:t>
            </a:r>
          </a:p>
        </p:txBody>
      </p:sp>
    </p:spTree>
    <p:extLst>
      <p:ext uri="{BB962C8B-B14F-4D97-AF65-F5344CB8AC3E}">
        <p14:creationId xmlns:p14="http://schemas.microsoft.com/office/powerpoint/2010/main" val="394953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86504" y="200413"/>
            <a:ext cx="1876033" cy="1492535"/>
          </a:xfrm>
          <a:prstGeom prst="rect">
            <a:avLst/>
          </a:prstGeom>
        </p:spPr>
      </p:pic>
      <p:sp>
        <p:nvSpPr>
          <p:cNvPr id="2" name="Title 1"/>
          <p:cNvSpPr>
            <a:spLocks noGrp="1"/>
          </p:cNvSpPr>
          <p:nvPr>
            <p:ph type="title"/>
          </p:nvPr>
        </p:nvSpPr>
        <p:spPr>
          <a:xfrm>
            <a:off x="362914" y="413366"/>
            <a:ext cx="11718250" cy="632290"/>
          </a:xfrm>
        </p:spPr>
        <p:txBody>
          <a:bodyPr>
            <a:normAutofit/>
          </a:bodyPr>
          <a:lstStyle/>
          <a:p>
            <a:r>
              <a:rPr lang="en-GB" dirty="0"/>
              <a:t>Schools’ Creation Care Workshops</a:t>
            </a:r>
          </a:p>
        </p:txBody>
      </p:sp>
      <p:sp>
        <p:nvSpPr>
          <p:cNvPr id="10" name="Rounded Rectangle 9"/>
          <p:cNvSpPr/>
          <p:nvPr/>
        </p:nvSpPr>
        <p:spPr>
          <a:xfrm>
            <a:off x="8459162" y="1928556"/>
            <a:ext cx="3430512" cy="3055577"/>
          </a:xfrm>
          <a:prstGeom prst="roundRect">
            <a:avLst/>
          </a:prstGeom>
          <a:solidFill>
            <a:srgbClr val="752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290157" y="5812218"/>
            <a:ext cx="1230318" cy="843111"/>
          </a:xfrm>
          <a:prstGeom prst="rect">
            <a:avLst/>
          </a:prstGeom>
        </p:spPr>
      </p:pic>
      <p:sp>
        <p:nvSpPr>
          <p:cNvPr id="5" name="TextBox 4"/>
          <p:cNvSpPr txBox="1"/>
          <p:nvPr/>
        </p:nvSpPr>
        <p:spPr>
          <a:xfrm>
            <a:off x="688248" y="1559706"/>
            <a:ext cx="201412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A43F86"/>
                </a:solidFill>
                <a:effectLst/>
                <a:uLnTx/>
                <a:uFillTx/>
                <a:latin typeface="Trebuchet MS" panose="020B0603020202020204" pitchFamily="34" charset="0"/>
                <a:ea typeface="+mn-ea"/>
                <a:cs typeface="+mn-cs"/>
              </a:rPr>
              <a:t>This workshop is designed to cover the LKS2 unit L2.1 from the Cornwall Agreed RE Syllabus. It also ties in with the National Curriculum for history</a:t>
            </a:r>
            <a:endParaRPr kumimoji="0" lang="en-GB"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7" name="Picture 6"/>
          <p:cNvPicPr>
            <a:picLocks noChangeAspect="1"/>
          </p:cNvPicPr>
          <p:nvPr/>
        </p:nvPicPr>
        <p:blipFill>
          <a:blip r:embed="rId4"/>
          <a:stretch>
            <a:fillRect/>
          </a:stretch>
        </p:blipFill>
        <p:spPr>
          <a:xfrm>
            <a:off x="3588278" y="1045656"/>
            <a:ext cx="4147726" cy="3351440"/>
          </a:xfrm>
          <a:prstGeom prst="rect">
            <a:avLst/>
          </a:prstGeom>
        </p:spPr>
      </p:pic>
      <p:sp>
        <p:nvSpPr>
          <p:cNvPr id="6" name="Rounded Rectangle 5"/>
          <p:cNvSpPr/>
          <p:nvPr/>
        </p:nvSpPr>
        <p:spPr>
          <a:xfrm>
            <a:off x="441013" y="1373896"/>
            <a:ext cx="2424107" cy="2679944"/>
          </a:xfrm>
          <a:prstGeom prst="roundRect">
            <a:avLst/>
          </a:prstGeom>
          <a:noFill/>
          <a:ln w="57150">
            <a:solidFill>
              <a:srgbClr val="752D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645337" y="2270523"/>
            <a:ext cx="305816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If there are any other areas of the Cornwall Agreed Syllabus for RE that you would like assistance with, your local church would be happy to help. Please contact your church directly, or email Clare Green (Schools’ Creation Care Officer) on clare.green@truro.anglican.org</a:t>
            </a:r>
          </a:p>
        </p:txBody>
      </p:sp>
      <p:pic>
        <p:nvPicPr>
          <p:cNvPr id="11"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99BD5F9-5C8B-7C5F-C460-AF7AC8DB3E67}"/>
              </a:ext>
            </a:extLst>
          </p:cNvPr>
          <p:cNvSpPr txBox="1"/>
          <p:nvPr/>
        </p:nvSpPr>
        <p:spPr>
          <a:xfrm>
            <a:off x="3588278" y="4829857"/>
            <a:ext cx="5149484"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National Curriculum for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rPr>
              <a:t>A local history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depth study linked to one of the British areas of study listed above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study over time tracing how several aspects of national history are reflected in the locality (this can go beyond 1066)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 study of an aspect of history or a site dating from a period beyond 1066 that is significant in the locality</a:t>
            </a:r>
            <a:endParaRPr kumimoji="0" lang="en-GB" sz="14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34384A5-9AD2-A21D-EAB7-7892A8004126}"/>
              </a:ext>
            </a:extLst>
          </p:cNvPr>
          <p:cNvPicPr>
            <a:picLocks noChangeAspect="1"/>
          </p:cNvPicPr>
          <p:nvPr/>
        </p:nvPicPr>
        <p:blipFill>
          <a:blip r:embed="rId6"/>
          <a:stretch>
            <a:fillRect/>
          </a:stretch>
        </p:blipFill>
        <p:spPr>
          <a:xfrm>
            <a:off x="3588278" y="4681720"/>
            <a:ext cx="4725059" cy="95263"/>
          </a:xfrm>
          <a:prstGeom prst="rect">
            <a:avLst/>
          </a:prstGeom>
        </p:spPr>
      </p:pic>
    </p:spTree>
    <p:extLst>
      <p:ext uri="{BB962C8B-B14F-4D97-AF65-F5344CB8AC3E}">
        <p14:creationId xmlns:p14="http://schemas.microsoft.com/office/powerpoint/2010/main" val="31505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001">
            <a:extLst>
              <a:ext uri="{FF2B5EF4-FFF2-40B4-BE49-F238E27FC236}">
                <a16:creationId xmlns:a16="http://schemas.microsoft.com/office/drawing/2014/main" id="{C00ADC9D-B757-7468-14AD-65E3D076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274" y="5411886"/>
            <a:ext cx="2791957" cy="142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dirty="0">
                <a:latin typeface="Trebuchet MS" panose="020B0603020202020204" pitchFamily="34" charset="0"/>
              </a:rPr>
              <a:t>What is Harvest Festival?</a:t>
            </a:r>
          </a:p>
        </p:txBody>
      </p:sp>
      <p:pic>
        <p:nvPicPr>
          <p:cNvPr id="5" name="Picture 4" descr="Diocese-of-Truro_Logo_RGB-Sm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2838" y="5211198"/>
            <a:ext cx="1101685" cy="1025907"/>
          </a:xfrm>
          <a:prstGeom prst="rect">
            <a:avLst/>
          </a:prstGeom>
        </p:spPr>
      </p:pic>
      <p:pic>
        <p:nvPicPr>
          <p:cNvPr id="7" name="Picture 6"/>
          <p:cNvPicPr>
            <a:picLocks noChangeAspect="1"/>
          </p:cNvPicPr>
          <p:nvPr/>
        </p:nvPicPr>
        <p:blipFill>
          <a:blip r:embed="rId5"/>
          <a:stretch>
            <a:fillRect/>
          </a:stretch>
        </p:blipFill>
        <p:spPr>
          <a:xfrm>
            <a:off x="241886" y="5815549"/>
            <a:ext cx="1230318" cy="843111"/>
          </a:xfrm>
          <a:prstGeom prst="rect">
            <a:avLst/>
          </a:prstGeom>
        </p:spPr>
      </p:pic>
      <p:sp>
        <p:nvSpPr>
          <p:cNvPr id="9" name="TextBox 8"/>
          <p:cNvSpPr txBox="1"/>
          <p:nvPr/>
        </p:nvSpPr>
        <p:spPr>
          <a:xfrm>
            <a:off x="385012" y="1322767"/>
            <a:ext cx="11468700" cy="461665"/>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What do you already know?</a:t>
            </a:r>
          </a:p>
        </p:txBody>
      </p:sp>
      <p:pic>
        <p:nvPicPr>
          <p:cNvPr id="8" name="Picture 7">
            <a:extLst>
              <a:ext uri="{FF2B5EF4-FFF2-40B4-BE49-F238E27FC236}">
                <a16:creationId xmlns:a16="http://schemas.microsoft.com/office/drawing/2014/main" id="{34C749CF-6821-4C86-306E-0804E3DA361A}"/>
              </a:ext>
            </a:extLst>
          </p:cNvPr>
          <p:cNvPicPr>
            <a:picLocks noChangeAspect="1"/>
          </p:cNvPicPr>
          <p:nvPr/>
        </p:nvPicPr>
        <p:blipFill>
          <a:blip r:embed="rId6"/>
          <a:stretch>
            <a:fillRect/>
          </a:stretch>
        </p:blipFill>
        <p:spPr>
          <a:xfrm>
            <a:off x="2642374" y="2081717"/>
            <a:ext cx="6907252" cy="3866323"/>
          </a:xfrm>
          <a:prstGeom prst="rect">
            <a:avLst/>
          </a:prstGeom>
        </p:spPr>
      </p:pic>
    </p:spTree>
    <p:extLst>
      <p:ext uri="{BB962C8B-B14F-4D97-AF65-F5344CB8AC3E}">
        <p14:creationId xmlns:p14="http://schemas.microsoft.com/office/powerpoint/2010/main" val="180840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3B817-1867-EDC0-7809-4BDF0D0EC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D4527-30C7-5957-CF8E-83D58A21A0B7}"/>
              </a:ext>
            </a:extLst>
          </p:cNvPr>
          <p:cNvSpPr>
            <a:spLocks noGrp="1"/>
          </p:cNvSpPr>
          <p:nvPr>
            <p:ph type="title"/>
          </p:nvPr>
        </p:nvSpPr>
        <p:spPr/>
        <p:txBody>
          <a:bodyPr>
            <a:normAutofit/>
          </a:bodyPr>
          <a:lstStyle/>
          <a:p>
            <a:r>
              <a:rPr lang="en-GB" dirty="0">
                <a:latin typeface="Trebuchet MS" panose="020B0603020202020204" pitchFamily="34" charset="0"/>
              </a:rPr>
              <a:t>The Creation Story</a:t>
            </a:r>
          </a:p>
        </p:txBody>
      </p:sp>
      <p:pic>
        <p:nvPicPr>
          <p:cNvPr id="5" name="Picture 4" descr="Diocese-of-Truro_Logo_RGB-Small.jpg">
            <a:extLst>
              <a:ext uri="{FF2B5EF4-FFF2-40B4-BE49-F238E27FC236}">
                <a16:creationId xmlns:a16="http://schemas.microsoft.com/office/drawing/2014/main" id="{E40FFFE7-19A8-5FA8-0361-F6ADBD409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2838" y="5211198"/>
            <a:ext cx="1101685" cy="1025907"/>
          </a:xfrm>
          <a:prstGeom prst="rect">
            <a:avLst/>
          </a:prstGeom>
        </p:spPr>
      </p:pic>
      <p:pic>
        <p:nvPicPr>
          <p:cNvPr id="7" name="Picture 6">
            <a:extLst>
              <a:ext uri="{FF2B5EF4-FFF2-40B4-BE49-F238E27FC236}">
                <a16:creationId xmlns:a16="http://schemas.microsoft.com/office/drawing/2014/main" id="{92BC0650-C1EB-559E-02F1-DBE0AA4FD45D}"/>
              </a:ext>
            </a:extLst>
          </p:cNvPr>
          <p:cNvPicPr>
            <a:picLocks noChangeAspect="1"/>
          </p:cNvPicPr>
          <p:nvPr/>
        </p:nvPicPr>
        <p:blipFill>
          <a:blip r:embed="rId4"/>
          <a:stretch>
            <a:fillRect/>
          </a:stretch>
        </p:blipFill>
        <p:spPr>
          <a:xfrm>
            <a:off x="241886" y="5815549"/>
            <a:ext cx="1230318" cy="843111"/>
          </a:xfrm>
          <a:prstGeom prst="rect">
            <a:avLst/>
          </a:prstGeom>
        </p:spPr>
      </p:pic>
      <p:sp>
        <p:nvSpPr>
          <p:cNvPr id="9" name="TextBox 8">
            <a:extLst>
              <a:ext uri="{FF2B5EF4-FFF2-40B4-BE49-F238E27FC236}">
                <a16:creationId xmlns:a16="http://schemas.microsoft.com/office/drawing/2014/main" id="{8B4FB0C0-3DC1-7699-68A9-2F68FB757A62}"/>
              </a:ext>
            </a:extLst>
          </p:cNvPr>
          <p:cNvSpPr txBox="1"/>
          <p:nvPr/>
        </p:nvSpPr>
        <p:spPr>
          <a:xfrm>
            <a:off x="385012" y="1322767"/>
            <a:ext cx="11468700" cy="1200329"/>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Let’s go back to the beginning.</a:t>
            </a:r>
          </a:p>
          <a:p>
            <a:r>
              <a:rPr lang="en-GB" sz="2400" dirty="0">
                <a:solidFill>
                  <a:schemeClr val="tx1">
                    <a:lumMod val="65000"/>
                    <a:lumOff val="35000"/>
                  </a:schemeClr>
                </a:solidFill>
                <a:latin typeface="Trebuchet MS" panose="020B0603020202020204" pitchFamily="34" charset="0"/>
              </a:rPr>
              <a:t>This is the story that Christians (and Jews and Muslims) tell each other to explain how the World was made.</a:t>
            </a:r>
          </a:p>
        </p:txBody>
      </p:sp>
      <p:pic>
        <p:nvPicPr>
          <p:cNvPr id="4" name="Picture 3">
            <a:hlinkClick r:id="rId5"/>
            <a:extLst>
              <a:ext uri="{FF2B5EF4-FFF2-40B4-BE49-F238E27FC236}">
                <a16:creationId xmlns:a16="http://schemas.microsoft.com/office/drawing/2014/main" id="{4AE65874-DF75-D32C-83DE-0D4239389FB3}"/>
              </a:ext>
            </a:extLst>
          </p:cNvPr>
          <p:cNvPicPr>
            <a:picLocks noChangeAspect="1"/>
          </p:cNvPicPr>
          <p:nvPr/>
        </p:nvPicPr>
        <p:blipFill>
          <a:blip r:embed="rId6"/>
          <a:stretch>
            <a:fillRect/>
          </a:stretch>
        </p:blipFill>
        <p:spPr>
          <a:xfrm>
            <a:off x="3868321" y="2601397"/>
            <a:ext cx="3762900" cy="3839111"/>
          </a:xfrm>
          <a:prstGeom prst="rect">
            <a:avLst/>
          </a:prstGeom>
        </p:spPr>
      </p:pic>
      <p:pic>
        <p:nvPicPr>
          <p:cNvPr id="10" name="Picture 2" descr="image001">
            <a:extLst>
              <a:ext uri="{FF2B5EF4-FFF2-40B4-BE49-F238E27FC236}">
                <a16:creationId xmlns:a16="http://schemas.microsoft.com/office/drawing/2014/main" id="{62BC5AC0-0665-03C9-C197-E13250733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6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8F80-056B-A4BC-1F1A-CB5804A0A2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E918814-FC53-F368-1A16-8DC232E84CAF}"/>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048B3503-0936-4F0C-6C02-FBD3EC482BAD}"/>
              </a:ext>
            </a:extLst>
          </p:cNvPr>
          <p:cNvSpPr>
            <a:spLocks noGrp="1"/>
          </p:cNvSpPr>
          <p:nvPr>
            <p:ph type="title"/>
          </p:nvPr>
        </p:nvSpPr>
        <p:spPr/>
        <p:txBody>
          <a:bodyPr>
            <a:normAutofit/>
          </a:bodyPr>
          <a:lstStyle/>
          <a:p>
            <a:r>
              <a:rPr lang="en-GB" dirty="0"/>
              <a:t>The Bible Story</a:t>
            </a:r>
          </a:p>
        </p:txBody>
      </p:sp>
      <p:sp>
        <p:nvSpPr>
          <p:cNvPr id="3" name="TextBox 2">
            <a:extLst>
              <a:ext uri="{FF2B5EF4-FFF2-40B4-BE49-F238E27FC236}">
                <a16:creationId xmlns:a16="http://schemas.microsoft.com/office/drawing/2014/main" id="{277D698C-464C-5DA7-4FF2-D24F58F15C44}"/>
              </a:ext>
            </a:extLst>
          </p:cNvPr>
          <p:cNvSpPr txBox="1"/>
          <p:nvPr/>
        </p:nvSpPr>
        <p:spPr>
          <a:xfrm>
            <a:off x="243840" y="1161670"/>
            <a:ext cx="11785600" cy="4893647"/>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Later in the bible, God gives his people these messages:</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Celebrate the Festival of Harvest with the first fruits of the crops you sow in your field.</a:t>
            </a:r>
          </a:p>
          <a:p>
            <a:r>
              <a:rPr lang="en-GB" sz="2400" dirty="0">
                <a:solidFill>
                  <a:schemeClr val="tx1">
                    <a:lumMod val="65000"/>
                    <a:lumOff val="35000"/>
                  </a:schemeClr>
                </a:solidFill>
                <a:latin typeface="Trebuchet MS" panose="020B0603020202020204" pitchFamily="34" charset="0"/>
              </a:rPr>
              <a:t>Celebrate the Festival of Ingathering at the end of the year, when you gather in your crops from the field.</a:t>
            </a:r>
          </a:p>
          <a:p>
            <a:r>
              <a:rPr lang="en-GB" sz="2400" dirty="0">
                <a:solidFill>
                  <a:schemeClr val="tx1">
                    <a:lumMod val="50000"/>
                    <a:lumOff val="50000"/>
                  </a:schemeClr>
                </a:solidFill>
                <a:latin typeface="Trebuchet MS" panose="020B0603020202020204" pitchFamily="34" charset="0"/>
              </a:rPr>
              <a:t>Exodus 23:16</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When you are harvesting your crops and forget to bring in a bundle of grain from your field, don’t go back to get it. Leave it for the foreigners, orphans and widows. Then the Lord your God will bless you in all you do.</a:t>
            </a:r>
          </a:p>
          <a:p>
            <a:r>
              <a:rPr lang="en-GB" sz="2400" dirty="0">
                <a:solidFill>
                  <a:schemeClr val="tx1">
                    <a:lumMod val="50000"/>
                    <a:lumOff val="50000"/>
                  </a:schemeClr>
                </a:solidFill>
                <a:latin typeface="Trebuchet MS" panose="020B0603020202020204" pitchFamily="34" charset="0"/>
              </a:rPr>
              <a:t>Deuteronomy 24:19</a:t>
            </a:r>
          </a:p>
          <a:p>
            <a:endParaRPr lang="en-GB" sz="2400" dirty="0">
              <a:solidFill>
                <a:schemeClr val="tx1">
                  <a:lumMod val="65000"/>
                  <a:lumOff val="35000"/>
                </a:schemeClr>
              </a:solidFill>
              <a:latin typeface="Trebuchet MS" panose="020B0603020202020204" pitchFamily="34" charset="0"/>
            </a:endParaRPr>
          </a:p>
        </p:txBody>
      </p:sp>
      <p:pic>
        <p:nvPicPr>
          <p:cNvPr id="11" name="Picture 2" descr="image001">
            <a:extLst>
              <a:ext uri="{FF2B5EF4-FFF2-40B4-BE49-F238E27FC236}">
                <a16:creationId xmlns:a16="http://schemas.microsoft.com/office/drawing/2014/main" id="{DA77EB61-A728-FCE0-8B44-F7B53425E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38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61B99-7C58-3EA4-B7A3-A17800FB0D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BD336D6-6E14-0870-30B3-842F91D8D17B}"/>
              </a:ext>
            </a:extLst>
          </p:cNvPr>
          <p:cNvPicPr>
            <a:picLocks noChangeAspect="1"/>
          </p:cNvPicPr>
          <p:nvPr/>
        </p:nvPicPr>
        <p:blipFill>
          <a:blip r:embed="rId2"/>
          <a:stretch>
            <a:fillRect/>
          </a:stretch>
        </p:blipFill>
        <p:spPr>
          <a:xfrm>
            <a:off x="243840" y="5820237"/>
            <a:ext cx="1230318" cy="843111"/>
          </a:xfrm>
          <a:prstGeom prst="rect">
            <a:avLst/>
          </a:prstGeom>
        </p:spPr>
      </p:pic>
      <p:sp>
        <p:nvSpPr>
          <p:cNvPr id="2" name="Title 1">
            <a:extLst>
              <a:ext uri="{FF2B5EF4-FFF2-40B4-BE49-F238E27FC236}">
                <a16:creationId xmlns:a16="http://schemas.microsoft.com/office/drawing/2014/main" id="{788952F3-47C5-128E-F595-E097CF46BF93}"/>
              </a:ext>
            </a:extLst>
          </p:cNvPr>
          <p:cNvSpPr>
            <a:spLocks noGrp="1"/>
          </p:cNvSpPr>
          <p:nvPr>
            <p:ph type="title"/>
          </p:nvPr>
        </p:nvSpPr>
        <p:spPr/>
        <p:txBody>
          <a:bodyPr>
            <a:normAutofit/>
          </a:bodyPr>
          <a:lstStyle/>
          <a:p>
            <a:r>
              <a:rPr lang="en-GB" dirty="0"/>
              <a:t>The Bible Story</a:t>
            </a:r>
          </a:p>
        </p:txBody>
      </p:sp>
      <p:sp>
        <p:nvSpPr>
          <p:cNvPr id="3" name="TextBox 2">
            <a:extLst>
              <a:ext uri="{FF2B5EF4-FFF2-40B4-BE49-F238E27FC236}">
                <a16:creationId xmlns:a16="http://schemas.microsoft.com/office/drawing/2014/main" id="{ABFC0B25-A6E0-11D6-4022-3147DD8FC3E6}"/>
              </a:ext>
            </a:extLst>
          </p:cNvPr>
          <p:cNvSpPr txBox="1"/>
          <p:nvPr/>
        </p:nvSpPr>
        <p:spPr>
          <a:xfrm>
            <a:off x="243840" y="1552389"/>
            <a:ext cx="11785600" cy="3046988"/>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As Christians, we believe that just as God wants us to look after the world, he also wants the world to sustain (look after) us. This is why we want to say “Thank you” to God for all the food he gives us. This happens at harvest time.</a:t>
            </a:r>
          </a:p>
          <a:p>
            <a:endParaRPr lang="en-GB" sz="2400" dirty="0">
              <a:solidFill>
                <a:schemeClr val="tx1">
                  <a:lumMod val="65000"/>
                  <a:lumOff val="35000"/>
                </a:schemeClr>
              </a:solidFill>
              <a:latin typeface="Trebuchet MS" panose="020B0603020202020204" pitchFamily="34" charset="0"/>
            </a:endParaRPr>
          </a:p>
          <a:p>
            <a:r>
              <a:rPr lang="en-GB" sz="2400" dirty="0">
                <a:solidFill>
                  <a:schemeClr val="tx1">
                    <a:lumMod val="65000"/>
                    <a:lumOff val="35000"/>
                  </a:schemeClr>
                </a:solidFill>
                <a:latin typeface="Trebuchet MS" panose="020B0603020202020204" pitchFamily="34" charset="0"/>
              </a:rPr>
              <a:t>We also believe that there should be enough for everyone, which is why at harvest time when we have plenty of food, we try to share it with those who have less than us.</a:t>
            </a:r>
          </a:p>
          <a:p>
            <a:r>
              <a:rPr lang="en-GB" sz="2400" dirty="0">
                <a:solidFill>
                  <a:schemeClr val="tx1">
                    <a:lumMod val="65000"/>
                    <a:lumOff val="35000"/>
                  </a:schemeClr>
                </a:solidFill>
                <a:latin typeface="Trebuchet MS" panose="020B0603020202020204" pitchFamily="34" charset="0"/>
              </a:rPr>
              <a:t> </a:t>
            </a:r>
          </a:p>
        </p:txBody>
      </p:sp>
      <p:sp>
        <p:nvSpPr>
          <p:cNvPr id="8" name="TextBox 7">
            <a:extLst>
              <a:ext uri="{FF2B5EF4-FFF2-40B4-BE49-F238E27FC236}">
                <a16:creationId xmlns:a16="http://schemas.microsoft.com/office/drawing/2014/main" id="{3C153748-FCA2-BB9C-EF11-45F7959C59AE}"/>
              </a:ext>
            </a:extLst>
          </p:cNvPr>
          <p:cNvSpPr txBox="1"/>
          <p:nvPr/>
        </p:nvSpPr>
        <p:spPr>
          <a:xfrm>
            <a:off x="4066796" y="5820237"/>
            <a:ext cx="3604308" cy="461665"/>
          </a:xfrm>
          <a:prstGeom prst="rect">
            <a:avLst/>
          </a:prstGeom>
          <a:noFill/>
        </p:spPr>
        <p:txBody>
          <a:bodyPr wrap="square" rtlCol="0">
            <a:spAutoFit/>
          </a:bodyPr>
          <a:lstStyle/>
          <a:p>
            <a:r>
              <a:rPr lang="en-GB" sz="2400" dirty="0">
                <a:solidFill>
                  <a:schemeClr val="tx1">
                    <a:lumMod val="65000"/>
                    <a:lumOff val="35000"/>
                  </a:schemeClr>
                </a:solidFill>
                <a:latin typeface="Trebuchet MS" panose="020B0603020202020204" pitchFamily="34" charset="0"/>
              </a:rPr>
              <a:t>But how did it all begin?</a:t>
            </a:r>
          </a:p>
        </p:txBody>
      </p:sp>
      <p:pic>
        <p:nvPicPr>
          <p:cNvPr id="10" name="Picture 9">
            <a:extLst>
              <a:ext uri="{FF2B5EF4-FFF2-40B4-BE49-F238E27FC236}">
                <a16:creationId xmlns:a16="http://schemas.microsoft.com/office/drawing/2014/main" id="{286DC843-51F0-CB97-4C36-E878FB6E02CE}"/>
              </a:ext>
            </a:extLst>
          </p:cNvPr>
          <p:cNvPicPr>
            <a:picLocks noChangeAspect="1"/>
          </p:cNvPicPr>
          <p:nvPr/>
        </p:nvPicPr>
        <p:blipFill>
          <a:blip r:embed="rId3"/>
          <a:stretch>
            <a:fillRect/>
          </a:stretch>
        </p:blipFill>
        <p:spPr>
          <a:xfrm>
            <a:off x="4694302" y="4308059"/>
            <a:ext cx="1876152" cy="1158320"/>
          </a:xfrm>
          <a:prstGeom prst="rect">
            <a:avLst/>
          </a:prstGeom>
        </p:spPr>
      </p:pic>
      <p:pic>
        <p:nvPicPr>
          <p:cNvPr id="4" name="Picture 2" descr="image001">
            <a:extLst>
              <a:ext uri="{FF2B5EF4-FFF2-40B4-BE49-F238E27FC236}">
                <a16:creationId xmlns:a16="http://schemas.microsoft.com/office/drawing/2014/main" id="{07368AB5-E6EF-E34B-C3BF-8AB679B93C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2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75B501F4-274B-34C6-C3F0-7E81E131A1E0}"/>
              </a:ext>
            </a:extLst>
          </p:cNvPr>
          <p:cNvSpPr txBox="1"/>
          <p:nvPr/>
        </p:nvSpPr>
        <p:spPr>
          <a:xfrm>
            <a:off x="646504" y="1819068"/>
            <a:ext cx="10999156" cy="4031873"/>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A long time ago, in a little village by the sea called </a:t>
            </a:r>
            <a:r>
              <a:rPr lang="en-GB" sz="2000" dirty="0" err="1">
                <a:solidFill>
                  <a:schemeClr val="tx1">
                    <a:lumMod val="65000"/>
                    <a:lumOff val="35000"/>
                  </a:schemeClr>
                </a:solidFill>
                <a:latin typeface="Trebuchet MS" panose="020B0603020202020204" pitchFamily="34" charset="0"/>
              </a:rPr>
              <a:t>Morwenstow</a:t>
            </a:r>
            <a:r>
              <a:rPr lang="en-GB" sz="2000" dirty="0">
                <a:solidFill>
                  <a:schemeClr val="tx1">
                    <a:lumMod val="65000"/>
                    <a:lumOff val="35000"/>
                  </a:schemeClr>
                </a:solidFill>
                <a:latin typeface="Trebuchet MS" panose="020B0603020202020204" pitchFamily="34" charset="0"/>
              </a:rPr>
              <a:t>, there lived a kind and curious vicar named Reverend Hawker. He wore bright clothes, loved poetry, and had a big heart for people and animals</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Rev. Hawker was no ordinary vicar. He wore a pink hat, a bright cloak, and sometimes even a</a:t>
            </a:r>
          </a:p>
          <a:p>
            <a:r>
              <a:rPr lang="en-GB" sz="2000" dirty="0">
                <a:solidFill>
                  <a:schemeClr val="tx1">
                    <a:lumMod val="65000"/>
                    <a:lumOff val="35000"/>
                  </a:schemeClr>
                </a:solidFill>
                <a:latin typeface="Trebuchet MS" panose="020B0603020202020204" pitchFamily="34" charset="0"/>
              </a:rPr>
              <a:t>yellow horse blanket! He built a tiny hut on the cliffs where he wrote poems and watched the</a:t>
            </a:r>
          </a:p>
          <a:p>
            <a:r>
              <a:rPr lang="en-GB" sz="2000" dirty="0">
                <a:solidFill>
                  <a:schemeClr val="tx1">
                    <a:lumMod val="65000"/>
                    <a:lumOff val="35000"/>
                  </a:schemeClr>
                </a:solidFill>
                <a:latin typeface="Trebuchet MS" panose="020B0603020202020204" pitchFamily="34" charset="0"/>
              </a:rPr>
              <a:t>sea.</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He loved animals too. One day, he even told off his cat for chasing birds on a Sunday!</a:t>
            </a:r>
          </a:p>
          <a:p>
            <a:r>
              <a:rPr lang="en-GB" sz="2000" dirty="0">
                <a:solidFill>
                  <a:schemeClr val="tx1">
                    <a:lumMod val="65000"/>
                    <a:lumOff val="35000"/>
                  </a:schemeClr>
                </a:solidFill>
                <a:latin typeface="Trebuchet MS" panose="020B0603020202020204" pitchFamily="34" charset="0"/>
              </a:rPr>
              <a:t>But he was also very brave. When ships crashed on the rocks, he would climb down the cliffs</a:t>
            </a:r>
          </a:p>
          <a:p>
            <a:r>
              <a:rPr lang="en-GB" sz="2000" dirty="0">
                <a:solidFill>
                  <a:schemeClr val="tx1">
                    <a:lumMod val="65000"/>
                    <a:lumOff val="35000"/>
                  </a:schemeClr>
                </a:solidFill>
                <a:latin typeface="Trebuchet MS" panose="020B0603020202020204" pitchFamily="34" charset="0"/>
              </a:rPr>
              <a:t>to help. </a:t>
            </a:r>
          </a:p>
          <a:p>
            <a:endParaRPr lang="en-GB" dirty="0"/>
          </a:p>
          <a:p>
            <a:endParaRPr lang="en-GB" dirty="0"/>
          </a:p>
        </p:txBody>
      </p:sp>
      <p:pic>
        <p:nvPicPr>
          <p:cNvPr id="9" name="Picture 2" descr="image001">
            <a:extLst>
              <a:ext uri="{FF2B5EF4-FFF2-40B4-BE49-F238E27FC236}">
                <a16:creationId xmlns:a16="http://schemas.microsoft.com/office/drawing/2014/main" id="{C36ABA2D-9F7F-4CDC-6E0C-746FA40AB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10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A6D2-73D7-ED06-1589-62C76060C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CD09A-1252-EE24-7CB6-9EBF3D18DDBA}"/>
              </a:ext>
            </a:extLst>
          </p:cNvPr>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a:extLst>
              <a:ext uri="{FF2B5EF4-FFF2-40B4-BE49-F238E27FC236}">
                <a16:creationId xmlns:a16="http://schemas.microsoft.com/office/drawing/2014/main" id="{D09DD5DA-1931-E212-8C28-EE28AD3F121E}"/>
              </a:ext>
            </a:extLst>
          </p:cNvPr>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CFE8212F-BC44-10A3-DB2E-A119ADAB75B2}"/>
              </a:ext>
            </a:extLst>
          </p:cNvPr>
          <p:cNvSpPr txBox="1"/>
          <p:nvPr/>
        </p:nvSpPr>
        <p:spPr>
          <a:xfrm>
            <a:off x="646504" y="1819068"/>
            <a:ext cx="10999156" cy="2554545"/>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One autumn, in the year 1843, Rev. Hawker had an idea. He looked at the golden fields of</a:t>
            </a:r>
          </a:p>
          <a:p>
            <a:r>
              <a:rPr lang="en-GB" sz="2000" dirty="0">
                <a:solidFill>
                  <a:schemeClr val="tx1">
                    <a:lumMod val="65000"/>
                    <a:lumOff val="35000"/>
                  </a:schemeClr>
                </a:solidFill>
                <a:latin typeface="Trebuchet MS" panose="020B0603020202020204" pitchFamily="34" charset="0"/>
              </a:rPr>
              <a:t>corn and the baskets of apples and thought, "We should say thank you to God for all this</a:t>
            </a:r>
          </a:p>
          <a:p>
            <a:r>
              <a:rPr lang="en-GB" sz="2000" dirty="0">
                <a:solidFill>
                  <a:schemeClr val="tx1">
                    <a:lumMod val="65000"/>
                    <a:lumOff val="35000"/>
                  </a:schemeClr>
                </a:solidFill>
                <a:latin typeface="Trebuchet MS" panose="020B0603020202020204" pitchFamily="34" charset="0"/>
              </a:rPr>
              <a:t>food!“</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So, he invited everyone in the village to come to church. They brought fruit, vegetables, and</a:t>
            </a:r>
          </a:p>
          <a:p>
            <a:r>
              <a:rPr lang="en-GB" sz="2000" dirty="0">
                <a:solidFill>
                  <a:schemeClr val="tx1">
                    <a:lumMod val="65000"/>
                    <a:lumOff val="35000"/>
                  </a:schemeClr>
                </a:solidFill>
                <a:latin typeface="Trebuchet MS" panose="020B0603020202020204" pitchFamily="34" charset="0"/>
              </a:rPr>
              <a:t>bread made from the new corn. The church was full of colour and the smell of fresh food.</a:t>
            </a:r>
          </a:p>
          <a:p>
            <a:r>
              <a:rPr lang="en-GB" sz="2000" dirty="0">
                <a:solidFill>
                  <a:schemeClr val="tx1">
                    <a:lumMod val="65000"/>
                    <a:lumOff val="35000"/>
                  </a:schemeClr>
                </a:solidFill>
                <a:latin typeface="Trebuchet MS" panose="020B0603020202020204" pitchFamily="34" charset="0"/>
              </a:rPr>
              <a:t>They sang songs, said prayers, and gave thanks for the harvest.</a:t>
            </a:r>
          </a:p>
          <a:p>
            <a:r>
              <a:rPr lang="en-GB" sz="2000" dirty="0">
                <a:solidFill>
                  <a:schemeClr val="tx1">
                    <a:lumMod val="65000"/>
                    <a:lumOff val="35000"/>
                  </a:schemeClr>
                </a:solidFill>
                <a:latin typeface="Trebuchet MS" panose="020B0603020202020204" pitchFamily="34" charset="0"/>
              </a:rPr>
              <a:t>This was the very first Harvest Festival in England!</a:t>
            </a:r>
          </a:p>
        </p:txBody>
      </p:sp>
      <p:pic>
        <p:nvPicPr>
          <p:cNvPr id="6" name="Picture 5">
            <a:extLst>
              <a:ext uri="{FF2B5EF4-FFF2-40B4-BE49-F238E27FC236}">
                <a16:creationId xmlns:a16="http://schemas.microsoft.com/office/drawing/2014/main" id="{DEC34FCC-170F-CF87-E2DC-7E0A45B33251}"/>
              </a:ext>
            </a:extLst>
          </p:cNvPr>
          <p:cNvPicPr>
            <a:picLocks noChangeAspect="1"/>
          </p:cNvPicPr>
          <p:nvPr/>
        </p:nvPicPr>
        <p:blipFill>
          <a:blip r:embed="rId3"/>
          <a:stretch>
            <a:fillRect/>
          </a:stretch>
        </p:blipFill>
        <p:spPr>
          <a:xfrm>
            <a:off x="4539299" y="4605421"/>
            <a:ext cx="2457793" cy="1810003"/>
          </a:xfrm>
          <a:prstGeom prst="rect">
            <a:avLst/>
          </a:prstGeom>
        </p:spPr>
      </p:pic>
      <p:sp>
        <p:nvSpPr>
          <p:cNvPr id="7" name="TextBox 6">
            <a:extLst>
              <a:ext uri="{FF2B5EF4-FFF2-40B4-BE49-F238E27FC236}">
                <a16:creationId xmlns:a16="http://schemas.microsoft.com/office/drawing/2014/main" id="{9E56EA06-1CDF-6DC2-9F60-D7C51A5228C1}"/>
              </a:ext>
            </a:extLst>
          </p:cNvPr>
          <p:cNvSpPr txBox="1"/>
          <p:nvPr/>
        </p:nvSpPr>
        <p:spPr>
          <a:xfrm>
            <a:off x="5986733" y="6415424"/>
            <a:ext cx="1121434" cy="215444"/>
          </a:xfrm>
          <a:prstGeom prst="rect">
            <a:avLst/>
          </a:prstGeom>
          <a:noFill/>
        </p:spPr>
        <p:txBody>
          <a:bodyPr wrap="square" rtlCol="0">
            <a:spAutoFit/>
          </a:bodyPr>
          <a:lstStyle/>
          <a:p>
            <a:r>
              <a:rPr lang="en-GB" sz="800" dirty="0" err="1"/>
              <a:t>Morwenstow</a:t>
            </a:r>
            <a:r>
              <a:rPr lang="en-GB" sz="800" dirty="0"/>
              <a:t> Church</a:t>
            </a:r>
          </a:p>
        </p:txBody>
      </p:sp>
      <p:pic>
        <p:nvPicPr>
          <p:cNvPr id="9" name="Picture 2" descr="image001">
            <a:extLst>
              <a:ext uri="{FF2B5EF4-FFF2-40B4-BE49-F238E27FC236}">
                <a16:creationId xmlns:a16="http://schemas.microsoft.com/office/drawing/2014/main" id="{90A3956C-146C-0699-A340-BB28CF7E7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9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3DD7-ACB7-9E40-36B4-B94AAA9A2B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F0263-AEB4-A1DE-BBED-E24677D6688B}"/>
              </a:ext>
            </a:extLst>
          </p:cNvPr>
          <p:cNvSpPr>
            <a:spLocks noGrp="1"/>
          </p:cNvSpPr>
          <p:nvPr>
            <p:ph type="title"/>
          </p:nvPr>
        </p:nvSpPr>
        <p:spPr>
          <a:xfrm>
            <a:off x="646504" y="543368"/>
            <a:ext cx="10877840" cy="1043892"/>
          </a:xfrm>
        </p:spPr>
        <p:txBody>
          <a:bodyPr>
            <a:normAutofit/>
          </a:bodyPr>
          <a:lstStyle/>
          <a:p>
            <a:r>
              <a:rPr lang="en-GB" dirty="0"/>
              <a:t>The First Harvest Festival</a:t>
            </a:r>
            <a:br>
              <a:rPr lang="en-GB" dirty="0"/>
            </a:br>
            <a:r>
              <a:rPr lang="en-GB" sz="3200" dirty="0">
                <a:solidFill>
                  <a:schemeClr val="tx1">
                    <a:lumMod val="50000"/>
                    <a:lumOff val="50000"/>
                  </a:schemeClr>
                </a:solidFill>
              </a:rPr>
              <a:t>A story from Cornwall</a:t>
            </a:r>
            <a:endParaRPr lang="en-GB" dirty="0">
              <a:solidFill>
                <a:schemeClr val="tx1">
                  <a:lumMod val="50000"/>
                  <a:lumOff val="50000"/>
                </a:schemeClr>
              </a:solidFill>
            </a:endParaRPr>
          </a:p>
        </p:txBody>
      </p:sp>
      <p:pic>
        <p:nvPicPr>
          <p:cNvPr id="4" name="Picture 3">
            <a:extLst>
              <a:ext uri="{FF2B5EF4-FFF2-40B4-BE49-F238E27FC236}">
                <a16:creationId xmlns:a16="http://schemas.microsoft.com/office/drawing/2014/main" id="{E79E68A0-5324-35B9-AC79-8A1D6E4AAD8C}"/>
              </a:ext>
            </a:extLst>
          </p:cNvPr>
          <p:cNvPicPr>
            <a:picLocks noChangeAspect="1"/>
          </p:cNvPicPr>
          <p:nvPr/>
        </p:nvPicPr>
        <p:blipFill>
          <a:blip r:embed="rId2"/>
          <a:stretch>
            <a:fillRect/>
          </a:stretch>
        </p:blipFill>
        <p:spPr>
          <a:xfrm>
            <a:off x="304800" y="5846446"/>
            <a:ext cx="1230318" cy="843111"/>
          </a:xfrm>
          <a:prstGeom prst="rect">
            <a:avLst/>
          </a:prstGeom>
        </p:spPr>
      </p:pic>
      <p:sp>
        <p:nvSpPr>
          <p:cNvPr id="8" name="TextBox 7">
            <a:extLst>
              <a:ext uri="{FF2B5EF4-FFF2-40B4-BE49-F238E27FC236}">
                <a16:creationId xmlns:a16="http://schemas.microsoft.com/office/drawing/2014/main" id="{9709CE98-1A4B-00B7-A4A9-53EF80905B54}"/>
              </a:ext>
            </a:extLst>
          </p:cNvPr>
          <p:cNvSpPr txBox="1"/>
          <p:nvPr/>
        </p:nvSpPr>
        <p:spPr>
          <a:xfrm>
            <a:off x="646504" y="1819068"/>
            <a:ext cx="10999156" cy="1938992"/>
          </a:xfrm>
          <a:prstGeom prst="rect">
            <a:avLst/>
          </a:prstGeom>
          <a:noFill/>
        </p:spPr>
        <p:txBody>
          <a:bodyPr wrap="square">
            <a:spAutoFit/>
          </a:bodyPr>
          <a:lstStyle/>
          <a:p>
            <a:r>
              <a:rPr lang="en-GB" sz="2000" dirty="0">
                <a:solidFill>
                  <a:schemeClr val="tx1">
                    <a:lumMod val="65000"/>
                    <a:lumOff val="35000"/>
                  </a:schemeClr>
                </a:solidFill>
                <a:latin typeface="Trebuchet MS" panose="020B0603020202020204" pitchFamily="34" charset="0"/>
              </a:rPr>
              <a:t>Rev. Hawker’s Harvest Festival was such a good idea that other churches started doing it</a:t>
            </a:r>
          </a:p>
          <a:p>
            <a:r>
              <a:rPr lang="en-GB" sz="2000" dirty="0">
                <a:solidFill>
                  <a:schemeClr val="tx1">
                    <a:lumMod val="65000"/>
                    <a:lumOff val="35000"/>
                  </a:schemeClr>
                </a:solidFill>
                <a:latin typeface="Trebuchet MS" panose="020B0603020202020204" pitchFamily="34" charset="0"/>
              </a:rPr>
              <a:t>too. Now, every autumn, people all over the country bring food to church or school to say</a:t>
            </a:r>
          </a:p>
          <a:p>
            <a:r>
              <a:rPr lang="en-GB" sz="2000" dirty="0">
                <a:solidFill>
                  <a:schemeClr val="tx1">
                    <a:lumMod val="65000"/>
                    <a:lumOff val="35000"/>
                  </a:schemeClr>
                </a:solidFill>
                <a:latin typeface="Trebuchet MS" panose="020B0603020202020204" pitchFamily="34" charset="0"/>
              </a:rPr>
              <a:t>thank you, just like they did in </a:t>
            </a:r>
            <a:r>
              <a:rPr lang="en-GB" sz="2000" dirty="0" err="1">
                <a:solidFill>
                  <a:schemeClr val="tx1">
                    <a:lumMod val="65000"/>
                    <a:lumOff val="35000"/>
                  </a:schemeClr>
                </a:solidFill>
                <a:latin typeface="Trebuchet MS" panose="020B0603020202020204" pitchFamily="34" charset="0"/>
              </a:rPr>
              <a:t>Morwenstow</a:t>
            </a:r>
            <a:r>
              <a:rPr lang="en-GB" sz="2000" dirty="0">
                <a:solidFill>
                  <a:schemeClr val="tx1">
                    <a:lumMod val="65000"/>
                    <a:lumOff val="35000"/>
                  </a:schemeClr>
                </a:solidFill>
                <a:latin typeface="Trebuchet MS" panose="020B0603020202020204" pitchFamily="34" charset="0"/>
              </a:rPr>
              <a:t>. The food all goes to people or places that need it, such as charities or foodbanks.</a:t>
            </a:r>
          </a:p>
          <a:p>
            <a:endParaRPr lang="en-GB" sz="2000" dirty="0">
              <a:solidFill>
                <a:schemeClr val="tx1">
                  <a:lumMod val="65000"/>
                  <a:lumOff val="35000"/>
                </a:schemeClr>
              </a:solidFill>
              <a:latin typeface="Trebuchet MS" panose="020B0603020202020204" pitchFamily="34" charset="0"/>
            </a:endParaRPr>
          </a:p>
          <a:p>
            <a:r>
              <a:rPr lang="en-GB" sz="2000" dirty="0">
                <a:solidFill>
                  <a:schemeClr val="tx1">
                    <a:lumMod val="65000"/>
                    <a:lumOff val="35000"/>
                  </a:schemeClr>
                </a:solidFill>
                <a:latin typeface="Trebuchet MS" panose="020B0603020202020204" pitchFamily="34" charset="0"/>
              </a:rPr>
              <a:t>And it all began with one kind vicar, a little Cornish village, and a big idea to say thank you</a:t>
            </a:r>
            <a:r>
              <a:rPr lang="en-GB" sz="2000" dirty="0">
                <a:solidFill>
                  <a:schemeClr val="tx1">
                    <a:lumMod val="50000"/>
                    <a:lumOff val="50000"/>
                  </a:schemeClr>
                </a:solidFill>
                <a:latin typeface="Trebuchet MS" panose="020B0603020202020204" pitchFamily="34" charset="0"/>
              </a:rPr>
              <a:t>.</a:t>
            </a:r>
          </a:p>
        </p:txBody>
      </p:sp>
      <p:pic>
        <p:nvPicPr>
          <p:cNvPr id="6" name="Picture 5">
            <a:extLst>
              <a:ext uri="{FF2B5EF4-FFF2-40B4-BE49-F238E27FC236}">
                <a16:creationId xmlns:a16="http://schemas.microsoft.com/office/drawing/2014/main" id="{3B6A876F-3C12-1257-567D-1FB484A89BF9}"/>
              </a:ext>
            </a:extLst>
          </p:cNvPr>
          <p:cNvPicPr>
            <a:picLocks noChangeAspect="1"/>
          </p:cNvPicPr>
          <p:nvPr/>
        </p:nvPicPr>
        <p:blipFill>
          <a:blip r:embed="rId3"/>
          <a:stretch>
            <a:fillRect/>
          </a:stretch>
        </p:blipFill>
        <p:spPr>
          <a:xfrm>
            <a:off x="4520242" y="3830352"/>
            <a:ext cx="1883530" cy="2753722"/>
          </a:xfrm>
          <a:prstGeom prst="rect">
            <a:avLst/>
          </a:prstGeom>
        </p:spPr>
      </p:pic>
      <p:pic>
        <p:nvPicPr>
          <p:cNvPr id="7" name="Picture 2" descr="image001">
            <a:extLst>
              <a:ext uri="{FF2B5EF4-FFF2-40B4-BE49-F238E27FC236}">
                <a16:creationId xmlns:a16="http://schemas.microsoft.com/office/drawing/2014/main" id="{E2C198FE-88BA-495D-5694-C1212D8F7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9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E142-520E-410C-45A6-D1F751875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08D00-D792-A084-093F-22F1BCA6DFA8}"/>
              </a:ext>
            </a:extLst>
          </p:cNvPr>
          <p:cNvSpPr>
            <a:spLocks noGrp="1"/>
          </p:cNvSpPr>
          <p:nvPr>
            <p:ph type="title"/>
          </p:nvPr>
        </p:nvSpPr>
        <p:spPr/>
        <p:txBody>
          <a:bodyPr>
            <a:normAutofit/>
          </a:bodyPr>
          <a:lstStyle/>
          <a:p>
            <a:r>
              <a:rPr lang="en-GB" dirty="0"/>
              <a:t>Some Fun Facts</a:t>
            </a:r>
          </a:p>
        </p:txBody>
      </p:sp>
      <p:pic>
        <p:nvPicPr>
          <p:cNvPr id="4" name="Picture 3">
            <a:extLst>
              <a:ext uri="{FF2B5EF4-FFF2-40B4-BE49-F238E27FC236}">
                <a16:creationId xmlns:a16="http://schemas.microsoft.com/office/drawing/2014/main" id="{92D8D2CA-3C1B-AB65-2C11-588E9463EE9E}"/>
              </a:ext>
            </a:extLst>
          </p:cNvPr>
          <p:cNvPicPr>
            <a:picLocks noChangeAspect="1"/>
          </p:cNvPicPr>
          <p:nvPr/>
        </p:nvPicPr>
        <p:blipFill>
          <a:blip r:embed="rId2"/>
          <a:stretch>
            <a:fillRect/>
          </a:stretch>
        </p:blipFill>
        <p:spPr>
          <a:xfrm>
            <a:off x="244025" y="5775326"/>
            <a:ext cx="1230318" cy="843111"/>
          </a:xfrm>
          <a:prstGeom prst="rect">
            <a:avLst/>
          </a:prstGeom>
        </p:spPr>
      </p:pic>
      <p:sp>
        <p:nvSpPr>
          <p:cNvPr id="5" name="TextBox 4">
            <a:extLst>
              <a:ext uri="{FF2B5EF4-FFF2-40B4-BE49-F238E27FC236}">
                <a16:creationId xmlns:a16="http://schemas.microsoft.com/office/drawing/2014/main" id="{A505CCFF-485F-2C98-A254-28A659C8359D}"/>
              </a:ext>
            </a:extLst>
          </p:cNvPr>
          <p:cNvSpPr txBox="1"/>
          <p:nvPr/>
        </p:nvSpPr>
        <p:spPr>
          <a:xfrm>
            <a:off x="487680" y="1374389"/>
            <a:ext cx="11562080" cy="3416320"/>
          </a:xfrm>
          <a:prstGeom prst="rect">
            <a:avLst/>
          </a:prstGeom>
          <a:noFill/>
        </p:spPr>
        <p:txBody>
          <a:bodyPr wrap="square" rtlCol="0">
            <a:spAutoFit/>
          </a:bodyPr>
          <a:lstStyle/>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Harvest comes from the old English word </a:t>
            </a:r>
            <a:r>
              <a:rPr lang="en-GB" sz="2400" b="1" dirty="0" err="1">
                <a:solidFill>
                  <a:srgbClr val="9C2A74"/>
                </a:solidFill>
                <a:latin typeface="Trebuchet MS" panose="020B0603020202020204" pitchFamily="34" charset="0"/>
              </a:rPr>
              <a:t>haerfest</a:t>
            </a:r>
            <a:r>
              <a:rPr lang="en-GB" sz="2400" dirty="0">
                <a:solidFill>
                  <a:schemeClr val="tx1">
                    <a:lumMod val="65000"/>
                    <a:lumOff val="35000"/>
                  </a:schemeClr>
                </a:solidFill>
                <a:latin typeface="Trebuchet MS" panose="020B0603020202020204" pitchFamily="34" charset="0"/>
              </a:rPr>
              <a:t> which means Autumn.</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In Britain, Harvest is celebrated by singing, praying and decorating churches with fruit and food.</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It is celebrated to remind Christians to thank God for all the good things He has given them.</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In the past, farmers gathered their crops in the autumn because it was not so easy to find food in the winter.</a:t>
            </a:r>
          </a:p>
          <a:p>
            <a:pPr marL="342900" indent="-342900">
              <a:buFont typeface="Courier New" panose="02070309020205020404" pitchFamily="49" charset="0"/>
              <a:buChar char="o"/>
            </a:pPr>
            <a:r>
              <a:rPr lang="en-GB" sz="2400" dirty="0">
                <a:solidFill>
                  <a:schemeClr val="tx1">
                    <a:lumMod val="65000"/>
                    <a:lumOff val="35000"/>
                  </a:schemeClr>
                </a:solidFill>
                <a:latin typeface="Trebuchet MS" panose="020B0603020202020204" pitchFamily="34" charset="0"/>
              </a:rPr>
              <a:t>Harvest Festival services usually take place on the Sunday closest to the Harvest full moon.</a:t>
            </a:r>
          </a:p>
        </p:txBody>
      </p:sp>
      <p:pic>
        <p:nvPicPr>
          <p:cNvPr id="6" name="Picture 2" descr="image001">
            <a:extLst>
              <a:ext uri="{FF2B5EF4-FFF2-40B4-BE49-F238E27FC236}">
                <a16:creationId xmlns:a16="http://schemas.microsoft.com/office/drawing/2014/main" id="{7B936539-307D-AA74-38E3-D2891EFB6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58" y="5201605"/>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78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NWHNSEV764MK-41302979-2409147</_dlc_DocId>
    <_dlc_DocIdUrl xmlns="3c89481a-3e59-4e0b-ab1b-db3c6bea12e3">
      <Url>https://trurodiocese.sharepoint.com/sites/Documents/_layouts/15/DocIdRedir.aspx?ID=NWHNSEV764MK-41302979-2409147</Url>
      <Description>NWHNSEV764MK-41302979-2409147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B75D7-90F9-4CAF-9376-2BDA515B2FCC}">
  <ds:schemaRefs>
    <ds:schemaRef ds:uri="http://schemas.microsoft.com/sharepoint/events"/>
  </ds:schemaRefs>
</ds:datastoreItem>
</file>

<file path=customXml/itemProps2.xml><?xml version="1.0" encoding="utf-8"?>
<ds:datastoreItem xmlns:ds="http://schemas.openxmlformats.org/officeDocument/2006/customXml" ds:itemID="{E7E6EACB-60F4-43C4-9A9B-A82E28B1D9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3e53103-4a06-4172-a1fc-8f023a740ee1"/>
    <ds:schemaRef ds:uri="http://purl.org/dc/elements/1.1/"/>
    <ds:schemaRef ds:uri="http://schemas.microsoft.com/office/2006/metadata/properties"/>
    <ds:schemaRef ds:uri="http://www.w3.org/XML/1998/namespace"/>
    <ds:schemaRef ds:uri="fed6c2bd-0858-44a8-b411-a2567c037726"/>
    <ds:schemaRef ds:uri="3c89481a-3e59-4e0b-ab1b-db3c6bea12e3"/>
  </ds:schemaRefs>
</ds:datastoreItem>
</file>

<file path=customXml/itemProps3.xml><?xml version="1.0" encoding="utf-8"?>
<ds:datastoreItem xmlns:ds="http://schemas.openxmlformats.org/officeDocument/2006/customXml" ds:itemID="{FE6C49C6-261C-4C6C-973C-E077175F2ADA}">
  <ds:schemaRefs>
    <ds:schemaRef ds:uri="http://schemas.microsoft.com/sharepoint/v3/contenttype/forms"/>
  </ds:schemaRefs>
</ds:datastoreItem>
</file>

<file path=customXml/itemProps4.xml><?xml version="1.0" encoding="utf-8"?>
<ds:datastoreItem xmlns:ds="http://schemas.openxmlformats.org/officeDocument/2006/customXml" ds:itemID="{35E51EB3-9D40-4A81-A479-05B53C654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9481a-3e59-4e0b-ab1b-db3c6bea12e3"/>
    <ds:schemaRef ds:uri="fed6c2bd-0858-44a8-b411-a2567c037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TotalTime>
  <Words>989</Words>
  <Application>Microsoft Office PowerPoint</Application>
  <PresentationFormat>Widescreen</PresentationFormat>
  <Paragraphs>75</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vt:lpstr>
      <vt:lpstr>Calibri</vt:lpstr>
      <vt:lpstr>Calibri Light</vt:lpstr>
      <vt:lpstr>Courier New</vt:lpstr>
      <vt:lpstr>Trebuchet MS</vt:lpstr>
      <vt:lpstr>Office Theme</vt:lpstr>
      <vt:lpstr>PowerPoint Presentation</vt:lpstr>
      <vt:lpstr>What is Harvest Festival?</vt:lpstr>
      <vt:lpstr>The Creation Story</vt:lpstr>
      <vt:lpstr>The Bible Story</vt:lpstr>
      <vt:lpstr>The Bible Story</vt:lpstr>
      <vt:lpstr>The First Harvest Festival A story from Cornwall</vt:lpstr>
      <vt:lpstr>The First Harvest Festival A story from Cornwall</vt:lpstr>
      <vt:lpstr>The First Harvest Festival A story from Cornwall</vt:lpstr>
      <vt:lpstr>Some Fun Facts</vt:lpstr>
      <vt:lpstr>To Finish</vt:lpstr>
      <vt:lpstr>Schools’ Creation Care Workshops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Green</dc:creator>
  <cp:lastModifiedBy>Clare Green</cp:lastModifiedBy>
  <cp:revision>6</cp:revision>
  <dcterms:created xsi:type="dcterms:W3CDTF">2024-03-13T13:08:10Z</dcterms:created>
  <dcterms:modified xsi:type="dcterms:W3CDTF">2025-09-22T11:05:26Z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_dlc_DocIdItemGuid">
    <vt:lpwstr>5283ac9b-1fd6-4427-90b2-17474bacd692</vt:lpwstr>
  </property>
  <property fmtid="{D5CDD505-2E9C-101B-9397-08002B2CF9AE}" pid="4" name="MediaServiceImageTags">
    <vt:lpwstr/>
  </property>
</Properties>
</file>