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6858000" cy="9144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004A"/>
    <a:srgbClr val="009900"/>
    <a:srgbClr val="00CC66"/>
    <a:srgbClr val="A43F86"/>
    <a:srgbClr val="ECCCE4"/>
    <a:srgbClr val="DBA1CA"/>
    <a:srgbClr val="FFC9C9"/>
    <a:srgbClr val="F8ECF5"/>
    <a:srgbClr val="752D60"/>
    <a:srgbClr val="EA9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1" autoAdjust="0"/>
    <p:restoredTop sz="88429" autoAdjust="0"/>
  </p:normalViewPr>
  <p:slideViewPr>
    <p:cSldViewPr>
      <p:cViewPr varScale="1">
        <p:scale>
          <a:sx n="74" d="100"/>
          <a:sy n="74" d="100"/>
        </p:scale>
        <p:origin x="31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4144" y="1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e Green" userId="14bd997e-9ae1-4552-a146-96fdaf1ecef7" providerId="ADAL" clId="{1180B9B7-F8DF-4494-AB46-1E0A84C6B576}"/>
    <pc:docChg chg="modSld">
      <pc:chgData name="Clare Green" userId="14bd997e-9ae1-4552-a146-96fdaf1ecef7" providerId="ADAL" clId="{1180B9B7-F8DF-4494-AB46-1E0A84C6B576}" dt="2025-07-23T11:45:53.743" v="21" actId="20577"/>
      <pc:docMkLst>
        <pc:docMk/>
      </pc:docMkLst>
      <pc:sldChg chg="modSp mod">
        <pc:chgData name="Clare Green" userId="14bd997e-9ae1-4552-a146-96fdaf1ecef7" providerId="ADAL" clId="{1180B9B7-F8DF-4494-AB46-1E0A84C6B576}" dt="2025-07-23T11:45:53.743" v="21" actId="20577"/>
        <pc:sldMkLst>
          <pc:docMk/>
          <pc:sldMk cId="1612190510" sldId="437"/>
        </pc:sldMkLst>
        <pc:spChg chg="mod">
          <ac:chgData name="Clare Green" userId="14bd997e-9ae1-4552-a146-96fdaf1ecef7" providerId="ADAL" clId="{1180B9B7-F8DF-4494-AB46-1E0A84C6B576}" dt="2025-07-23T11:45:41.629" v="10" actId="20577"/>
          <ac:spMkLst>
            <pc:docMk/>
            <pc:sldMk cId="1612190510" sldId="437"/>
            <ac:spMk id="6" creationId="{933645DE-F034-C407-F55D-D3D75F4EE912}"/>
          </ac:spMkLst>
        </pc:spChg>
        <pc:spChg chg="mod">
          <ac:chgData name="Clare Green" userId="14bd997e-9ae1-4552-a146-96fdaf1ecef7" providerId="ADAL" clId="{1180B9B7-F8DF-4494-AB46-1E0A84C6B576}" dt="2025-07-23T11:45:53.743" v="21" actId="20577"/>
          <ac:spMkLst>
            <pc:docMk/>
            <pc:sldMk cId="1612190510" sldId="437"/>
            <ac:spMk id="7" creationId="{933645DE-F034-C407-F55D-D3D75F4EE91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F70048-BD45-4F08-92E4-6A4C2C49E344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5291F4-B475-4CFE-9EE0-5EF57BCA87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9355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7F9DF2-695A-487C-8997-9A87CA55C02F}" type="datetimeFigureOut">
              <a:rPr lang="en-GB"/>
              <a:pPr>
                <a:defRPr/>
              </a:pPr>
              <a:t>23/07/2025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8C7E76-F791-42DC-A918-835BF67B57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2624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6858000" cy="6724952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6735" y="521918"/>
            <a:ext cx="2734680" cy="601133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rgbClr val="E199C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GB" dirty="0"/>
              <a:t>PRESENTATION DATE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7329" y="2980279"/>
            <a:ext cx="5872843" cy="3028648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39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err="1"/>
              <a:t>Powerpoint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Presentation 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24542" y="7024250"/>
            <a:ext cx="4239986" cy="1699684"/>
          </a:xfrm>
        </p:spPr>
        <p:txBody>
          <a:bodyPr>
            <a:noAutofit/>
          </a:bodyPr>
          <a:lstStyle>
            <a:lvl1pPr marL="0" indent="0" algn="l">
              <a:buNone/>
              <a:defRPr sz="1350" baseline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This is where you can put the </a:t>
            </a:r>
            <a:br>
              <a:rPr lang="en-US" dirty="0"/>
            </a:br>
            <a:r>
              <a:rPr lang="en-US" dirty="0"/>
              <a:t>full presentation introduction</a:t>
            </a:r>
          </a:p>
        </p:txBody>
      </p:sp>
    </p:spTree>
    <p:extLst>
      <p:ext uri="{BB962C8B-B14F-4D97-AF65-F5344CB8AC3E}">
        <p14:creationId xmlns:p14="http://schemas.microsoft.com/office/powerpoint/2010/main" val="337778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3654" y="1734036"/>
            <a:ext cx="6118789" cy="50905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75957" y="1734036"/>
            <a:ext cx="2876040" cy="39342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3655" y="1734036"/>
            <a:ext cx="3005474" cy="50905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508725"/>
            <a:ext cx="6858000" cy="16352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7862" y="7825085"/>
            <a:ext cx="4662534" cy="789376"/>
          </a:xfrm>
        </p:spPr>
        <p:txBody>
          <a:bodyPr anchor="t" anchorCtr="0">
            <a:normAutofit/>
          </a:bodyPr>
          <a:lstStyle>
            <a:lvl1pPr>
              <a:defRPr sz="1725">
                <a:solidFill>
                  <a:srgbClr val="4B004A"/>
                </a:solidFill>
              </a:defRPr>
            </a:lvl1pPr>
          </a:lstStyle>
          <a:p>
            <a:r>
              <a:rPr lang="en-GB" dirty="0"/>
              <a:t>Caption for the image to go 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ocese-of-Truro_Logo_RGB-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4" y="7757001"/>
            <a:ext cx="665389" cy="11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48083" y="4973077"/>
            <a:ext cx="2562536" cy="15311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225"/>
              </a:spcAft>
            </a:pPr>
            <a:r>
              <a:rPr lang="pl-PL" sz="1800" b="0" i="0" dirty="0" err="1">
                <a:solidFill>
                  <a:srgbClr val="4B004A"/>
                </a:solidFill>
                <a:latin typeface="Trebuchet MS"/>
                <a:cs typeface="Trebuchet MS"/>
              </a:rPr>
              <a:t>Contact</a:t>
            </a:r>
            <a:r>
              <a:rPr lang="pl-PL" sz="1800" b="0" i="0" dirty="0">
                <a:solidFill>
                  <a:srgbClr val="4B004A"/>
                </a:solidFill>
                <a:latin typeface="Trebuchet MS"/>
                <a:cs typeface="Trebuchet MS"/>
              </a:rPr>
              <a:t> </a:t>
            </a:r>
            <a:r>
              <a:rPr lang="pl-PL" sz="1800" b="0" i="0" dirty="0" err="1">
                <a:solidFill>
                  <a:srgbClr val="4B004A"/>
                </a:solidFill>
                <a:latin typeface="Trebuchet MS"/>
                <a:cs typeface="Trebuchet MS"/>
              </a:rPr>
              <a:t>us</a:t>
            </a:r>
            <a:endParaRPr lang="pl-PL" sz="1800" b="0" i="0" dirty="0">
              <a:solidFill>
                <a:srgbClr val="4B004A"/>
              </a:solidFill>
              <a:latin typeface="Trebuchet MS"/>
              <a:cs typeface="Trebuchet MS"/>
            </a:endParaRPr>
          </a:p>
          <a:p>
            <a:pPr algn="ctr">
              <a:spcAft>
                <a:spcPts val="0"/>
              </a:spcAft>
            </a:pPr>
            <a:r>
              <a:rPr lang="en-GB" sz="9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Church House, Woodlands Court, </a:t>
            </a:r>
            <a:br>
              <a:rPr lang="en-GB" sz="9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9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 Business Park, </a:t>
            </a:r>
            <a:r>
              <a:rPr lang="en-GB" sz="900" b="0" i="0" kern="1200" dirty="0" err="1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Threemilestone</a:t>
            </a:r>
            <a:r>
              <a:rPr lang="en-GB" sz="9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, </a:t>
            </a:r>
            <a:br>
              <a:rPr lang="en-GB" sz="9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9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Truro, TR4 9NH</a:t>
            </a:r>
          </a:p>
          <a:p>
            <a:pPr algn="ctr">
              <a:lnSpc>
                <a:spcPct val="150000"/>
              </a:lnSpc>
              <a:spcAft>
                <a:spcPts val="225"/>
              </a:spcAft>
            </a:pPr>
            <a:r>
              <a:rPr lang="pl-PL" sz="9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Telephone </a:t>
            </a:r>
            <a:r>
              <a:rPr lang="pl-PL" sz="900" b="0" i="0" dirty="0">
                <a:solidFill>
                  <a:srgbClr val="A43F86"/>
                </a:solidFill>
                <a:latin typeface="Trebuchet MS"/>
                <a:cs typeface="Trebuchet MS"/>
              </a:rPr>
              <a:t>01872 274 351</a:t>
            </a:r>
          </a:p>
          <a:p>
            <a:pPr algn="ctr">
              <a:lnSpc>
                <a:spcPct val="150000"/>
              </a:lnSpc>
              <a:spcAft>
                <a:spcPts val="225"/>
              </a:spcAft>
            </a:pPr>
            <a:r>
              <a:rPr lang="pl-PL" sz="9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Email </a:t>
            </a:r>
            <a:r>
              <a:rPr lang="pl-PL" sz="900" b="0" i="0" dirty="0" err="1">
                <a:solidFill>
                  <a:srgbClr val="A43F86"/>
                </a:solidFill>
                <a:latin typeface="Trebuchet MS"/>
                <a:cs typeface="Trebuchet MS"/>
              </a:rPr>
              <a:t>info@truro.anglican.org</a:t>
            </a:r>
            <a:endParaRPr lang="pl-PL" sz="900" b="0" i="0" dirty="0">
              <a:solidFill>
                <a:srgbClr val="A43F86"/>
              </a:solidFill>
              <a:latin typeface="Trebuchet MS"/>
              <a:cs typeface="Trebuchet MS"/>
            </a:endParaRPr>
          </a:p>
          <a:p>
            <a:pPr algn="ctr">
              <a:lnSpc>
                <a:spcPct val="150000"/>
              </a:lnSpc>
              <a:spcAft>
                <a:spcPts val="225"/>
              </a:spcAft>
            </a:pPr>
            <a:r>
              <a:rPr lang="pl-PL" sz="9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Website</a:t>
            </a:r>
            <a:r>
              <a:rPr lang="pl-PL" sz="9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l-PL" sz="900" b="0" i="0" dirty="0" err="1">
                <a:solidFill>
                  <a:srgbClr val="A43F86"/>
                </a:solidFill>
                <a:latin typeface="Trebuchet MS"/>
                <a:cs typeface="Trebuchet MS"/>
              </a:rPr>
              <a:t>www.truro.anglican.org</a:t>
            </a:r>
            <a:endParaRPr lang="en-US" sz="900" b="0" i="0" dirty="0">
              <a:solidFill>
                <a:srgbClr val="A43F86"/>
              </a:solidFill>
              <a:latin typeface="Trebuchet MS"/>
              <a:cs typeface="Trebuchet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611086" y="4634893"/>
            <a:ext cx="3641272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Diocese-of-Truro_Logo_RGB-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365137"/>
            <a:ext cx="1608053" cy="266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21497" y="879305"/>
            <a:ext cx="5853422" cy="109352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21497" y="879305"/>
            <a:ext cx="5853422" cy="109352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81228" y="6780245"/>
            <a:ext cx="1376772" cy="2363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71513" y="3022600"/>
            <a:ext cx="5518547" cy="3098800"/>
          </a:xfrm>
          <a:prstGeom prst="rect">
            <a:avLst/>
          </a:prstGeom>
        </p:spPr>
        <p:txBody>
          <a:bodyPr lIns="0" tIns="0" rIns="0" bIns="0"/>
          <a:lstStyle>
            <a:lvl1pPr defTabSz="232172">
              <a:defRPr sz="3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5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0408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743" y="649985"/>
            <a:ext cx="6239853" cy="10935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idx="1"/>
          </p:nvPr>
        </p:nvSpPr>
        <p:spPr>
          <a:xfrm>
            <a:off x="308753" y="1798440"/>
            <a:ext cx="6234842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pic>
        <p:nvPicPr>
          <p:cNvPr id="6" name="Picture 5" descr="A logo with a plane and text&#10;&#10;Description automatically generated">
            <a:extLst>
              <a:ext uri="{FF2B5EF4-FFF2-40B4-BE49-F238E27FC236}">
                <a16:creationId xmlns:a16="http://schemas.microsoft.com/office/drawing/2014/main" id="{8965633D-DBA4-98B2-48D1-4AFD602B0CA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18" y="6972267"/>
            <a:ext cx="833181" cy="185990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9E6ED-8473-29D2-4BF1-02250227F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A3C86-1122-B844-83B2-00C83995E968}" type="datetimeFigureOut">
              <a:rPr lang="en-US" smtClean="0"/>
              <a:t>7/23/2025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6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9" r:id="rId8"/>
    <p:sldLayoutId id="214748453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342900" rtl="0" eaLnBrk="1" latinLnBrk="0" hangingPunct="1">
        <a:spcBef>
          <a:spcPct val="0"/>
        </a:spcBef>
        <a:buNone/>
        <a:defRPr sz="2175" b="0" i="0" kern="1200" baseline="0">
          <a:solidFill>
            <a:srgbClr val="4B004A"/>
          </a:solidFill>
          <a:latin typeface="Trebuchet MS"/>
          <a:ea typeface="+mj-ea"/>
          <a:cs typeface="Trebuchet M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35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A43F86"/>
        </a:buClr>
        <a:buFont typeface="Arial"/>
        <a:buChar char="–"/>
        <a:defRPr sz="1350" b="0" i="0" kern="1200">
          <a:solidFill>
            <a:srgbClr val="595959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05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05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808080"/>
        </a:buClr>
        <a:buFont typeface="Arial"/>
        <a:buChar char="•"/>
        <a:defRPr sz="825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40" y="539552"/>
            <a:ext cx="5853422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4B004A"/>
                </a:solidFill>
              </a:rPr>
              <a:t>Advent Adventures Workshops</a:t>
            </a:r>
            <a:br>
              <a:rPr lang="en-US" dirty="0">
                <a:solidFill>
                  <a:srgbClr val="4B004A"/>
                </a:solidFill>
              </a:rPr>
            </a:br>
            <a:r>
              <a:rPr lang="en-US" dirty="0">
                <a:solidFill>
                  <a:srgbClr val="4B004A"/>
                </a:solidFill>
              </a:rPr>
              <a:t>All Saints Church</a:t>
            </a:r>
            <a:br>
              <a:rPr lang="en-US" dirty="0">
                <a:solidFill>
                  <a:srgbClr val="4B004A"/>
                </a:solidFill>
              </a:rPr>
            </a:br>
            <a:r>
              <a:rPr lang="en-US" dirty="0">
                <a:solidFill>
                  <a:srgbClr val="4B004A"/>
                </a:solidFill>
              </a:rPr>
              <a:t>17</a:t>
            </a:r>
            <a:r>
              <a:rPr lang="en-US" baseline="30000" dirty="0">
                <a:solidFill>
                  <a:srgbClr val="4B004A"/>
                </a:solidFill>
              </a:rPr>
              <a:t>th</a:t>
            </a:r>
            <a:r>
              <a:rPr lang="en-US" dirty="0">
                <a:solidFill>
                  <a:srgbClr val="4B004A"/>
                </a:solidFill>
              </a:rPr>
              <a:t> November and 8</a:t>
            </a:r>
            <a:r>
              <a:rPr lang="en-US" baseline="30000" dirty="0">
                <a:solidFill>
                  <a:srgbClr val="4B004A"/>
                </a:solidFill>
              </a:rPr>
              <a:t>th</a:t>
            </a:r>
            <a:r>
              <a:rPr lang="en-US" dirty="0">
                <a:solidFill>
                  <a:srgbClr val="4B004A"/>
                </a:solidFill>
              </a:rPr>
              <a:t> December</a:t>
            </a:r>
            <a:br>
              <a:rPr lang="en-US" dirty="0">
                <a:solidFill>
                  <a:srgbClr val="4B004A"/>
                </a:solidFill>
              </a:rPr>
            </a:br>
            <a:endParaRPr lang="en-US" dirty="0">
              <a:solidFill>
                <a:srgbClr val="4B004A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 txBox="1">
            <a:spLocks/>
          </p:cNvSpPr>
          <p:nvPr/>
        </p:nvSpPr>
        <p:spPr>
          <a:xfrm>
            <a:off x="728700" y="2339752"/>
            <a:ext cx="5400600" cy="540060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75000" lnSpcReduction="2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175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endParaRPr lang="en-US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4B004A"/>
                </a:solidFill>
              </a:rPr>
              <a:t>Information for Schools</a:t>
            </a:r>
          </a:p>
          <a:p>
            <a:pPr fontAlgn="auto">
              <a:spcAft>
                <a:spcPts val="0"/>
              </a:spcAft>
            </a:pPr>
            <a:endParaRPr lang="en-US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1900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1900" dirty="0">
                <a:solidFill>
                  <a:srgbClr val="4B004A"/>
                </a:solidFill>
              </a:rPr>
              <a:t>Thank you for joining us at All Saints Church for our Advent Adventures Workshops. The </a:t>
            </a:r>
            <a:r>
              <a:rPr lang="en-US" sz="1900" dirty="0" err="1">
                <a:solidFill>
                  <a:srgbClr val="4B004A"/>
                </a:solidFill>
              </a:rPr>
              <a:t>programme</a:t>
            </a:r>
            <a:r>
              <a:rPr lang="en-US" sz="1900" dirty="0">
                <a:solidFill>
                  <a:srgbClr val="4B004A"/>
                </a:solidFill>
              </a:rPr>
              <a:t> will be as follows:</a:t>
            </a:r>
          </a:p>
          <a:p>
            <a:pPr fontAlgn="auto">
              <a:spcAft>
                <a:spcPts val="0"/>
              </a:spcAft>
            </a:pPr>
            <a:endParaRPr lang="en-US" sz="1900" dirty="0">
              <a:solidFill>
                <a:srgbClr val="4B004A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4B004A"/>
                </a:solidFill>
              </a:rPr>
              <a:t>Arrival and Welcome (squash and biscuits will be provided for the children)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4B004A"/>
                </a:solidFill>
              </a:rPr>
              <a:t>Sharing the Bible Story – The First Christmas with time for discussion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4B004A"/>
                </a:solidFill>
              </a:rPr>
              <a:t>Break into 4 groups (it would be helpful if this were done by teachers prior to arrival) for workshops in rotation</a:t>
            </a: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i="1" dirty="0">
                <a:solidFill>
                  <a:srgbClr val="4B004A"/>
                </a:solidFill>
                <a:latin typeface="Trebuchet MS" panose="020B0603020202020204" pitchFamily="34" charset="0"/>
              </a:rPr>
              <a:t>Activity 1 Act out a scene from the story (drama focus)</a:t>
            </a: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i="1" dirty="0">
                <a:solidFill>
                  <a:srgbClr val="4B004A"/>
                </a:solidFill>
                <a:latin typeface="Trebuchet MS" panose="020B0603020202020204" pitchFamily="34" charset="0"/>
              </a:rPr>
              <a:t>Activity 2 Make an Advent Wreath (Craft/Art focus)</a:t>
            </a: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i="1" dirty="0">
                <a:solidFill>
                  <a:srgbClr val="4B004A"/>
                </a:solidFill>
                <a:latin typeface="Trebuchet MS" panose="020B0603020202020204" pitchFamily="34" charset="0"/>
              </a:rPr>
              <a:t>Activity 3 Listening to the story using Godly Play technique (Listening focus)</a:t>
            </a: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i="1" dirty="0">
                <a:solidFill>
                  <a:srgbClr val="4B004A"/>
                </a:solidFill>
                <a:latin typeface="Trebuchet MS" panose="020B0603020202020204" pitchFamily="34" charset="0"/>
              </a:rPr>
              <a:t>Activity 4 Write a Christmas prayer (Writing/Craft focus)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4B004A"/>
                </a:solidFill>
              </a:rPr>
              <a:t>Reflection and Prayer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4B004A"/>
                </a:solidFill>
              </a:rPr>
              <a:t>Finish</a:t>
            </a:r>
          </a:p>
          <a:p>
            <a:pPr fontAlgn="auto">
              <a:spcAft>
                <a:spcPts val="0"/>
              </a:spcAft>
            </a:pPr>
            <a:endParaRPr lang="en-US" sz="1600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1600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1600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br>
              <a:rPr lang="en-US" dirty="0">
                <a:solidFill>
                  <a:srgbClr val="4B004A"/>
                </a:solidFill>
              </a:rPr>
            </a:br>
            <a:endParaRPr lang="en-US" dirty="0">
              <a:solidFill>
                <a:srgbClr val="4B004A"/>
              </a:solidFill>
            </a:endParaRPr>
          </a:p>
        </p:txBody>
      </p:sp>
      <p:pic>
        <p:nvPicPr>
          <p:cNvPr id="8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7438184"/>
            <a:ext cx="3140968" cy="160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19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oT Powerpoint Template - church ho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oT Powerpoint Template" id="{BDAC9150-ADCA-4CA9-B813-88BAB4B65894}" vid="{5B43F5B5-0477-44C3-B66C-D9FA113AB9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D71D6A240EBD41B923971D7299FE9E" ma:contentTypeVersion="16" ma:contentTypeDescription="Create a new document." ma:contentTypeScope="" ma:versionID="92f972a371b335482231e542a6233817">
  <xsd:schema xmlns:xsd="http://www.w3.org/2001/XMLSchema" xmlns:xs="http://www.w3.org/2001/XMLSchema" xmlns:p="http://schemas.microsoft.com/office/2006/metadata/properties" xmlns:ns2="3c89481a-3e59-4e0b-ab1b-db3c6bea12e3" xmlns:ns3="fed6c2bd-0858-44a8-b411-a2567c037726" targetNamespace="http://schemas.microsoft.com/office/2006/metadata/properties" ma:root="true" ma:fieldsID="5dc0b8f6368e40d6ad5234c94d170468" ns2:_="" ns3:_="">
    <xsd:import namespace="3c89481a-3e59-4e0b-ab1b-db3c6bea12e3"/>
    <xsd:import namespace="fed6c2bd-0858-44a8-b411-a2567c0377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481a-3e59-4e0b-ab1b-db3c6bea12e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8a28c30f-0409-4da3-931c-57d183bc1915}" ma:internalName="TaxCatchAll" ma:showField="CatchAllData" ma:web="3c89481a-3e59-4e0b-ab1b-db3c6bea12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6c2bd-0858-44a8-b411-a2567c0377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1df1368-43de-43ee-af93-40a0d98ae5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d6c2bd-0858-44a8-b411-a2567c037726">
      <Terms xmlns="http://schemas.microsoft.com/office/infopath/2007/PartnerControls"/>
    </lcf76f155ced4ddcb4097134ff3c332f>
    <TaxCatchAll xmlns="3c89481a-3e59-4e0b-ab1b-db3c6bea12e3" xsi:nil="true"/>
    <_dlc_DocId xmlns="3c89481a-3e59-4e0b-ab1b-db3c6bea12e3">NWHNSEV764MK-41302979-2415679</_dlc_DocId>
    <_dlc_DocIdUrl xmlns="3c89481a-3e59-4e0b-ab1b-db3c6bea12e3">
      <Url>https://trurodiocese.sharepoint.com/sites/Documents/_layouts/15/DocIdRedir.aspx?ID=NWHNSEV764MK-41302979-2415679</Url>
      <Description>NWHNSEV764MK-41302979-2415679</Description>
    </_dlc_DocIdUrl>
  </documentManagement>
</p:properties>
</file>

<file path=customXml/itemProps1.xml><?xml version="1.0" encoding="utf-8"?>
<ds:datastoreItem xmlns:ds="http://schemas.openxmlformats.org/officeDocument/2006/customXml" ds:itemID="{D4AB9DBB-9BB6-41BC-AA91-6057ED3059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6323B1-7A74-4344-A8C3-613CB5AE30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89481a-3e59-4e0b-ab1b-db3c6bea12e3"/>
    <ds:schemaRef ds:uri="fed6c2bd-0858-44a8-b411-a2567c0377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EDCB7D-C249-4E73-A9E0-54019A757BA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AEE8361-9C26-4EEC-BD0A-24F42ACF02BD}">
  <ds:schemaRefs>
    <ds:schemaRef ds:uri="http://schemas.microsoft.com/office/infopath/2007/PartnerControls"/>
    <ds:schemaRef ds:uri="43e53103-4a06-4172-a1fc-8f023a740ee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fed6c2bd-0858-44a8-b411-a2567c037726"/>
    <ds:schemaRef ds:uri="3c89481a-3e59-4e0b-ab1b-db3c6bea12e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6248</TotalTime>
  <Words>144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DoT Powerpoint Template - church house</vt:lpstr>
      <vt:lpstr>Advent Adventures Workshops All Saints Church 17th November and 8th December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each £10 is spent</dc:title>
  <dc:creator>davidw</dc:creator>
  <cp:lastModifiedBy>Clare Green</cp:lastModifiedBy>
  <cp:revision>471</cp:revision>
  <cp:lastPrinted>2016-05-03T12:18:04Z</cp:lastPrinted>
  <dcterms:created xsi:type="dcterms:W3CDTF">2012-09-27T10:40:58Z</dcterms:created>
  <dcterms:modified xsi:type="dcterms:W3CDTF">2025-07-23T11:45:57Z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0x0101002ED71D6A240EBD41B923971D7299FE9E</vt:lpwstr>
  </property>
  <property fmtid="{D5CDD505-2E9C-101B-9397-08002B2CF9AE}" pid="3" name="MediaServiceImageTags">
    <vt:lpwstr/>
  </property>
  <property fmtid="{D5CDD505-2E9C-101B-9397-08002B2CF9AE}" pid="4" name="Order">
    <vt:r8>143193600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dlc_DocIdItemGuid">
    <vt:lpwstr>09581ef1-fde2-4fc8-9baf-be254e0c882c</vt:lpwstr>
  </property>
</Properties>
</file>