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7" r:id="rId6"/>
    <p:sldId id="258" r:id="rId7"/>
    <p:sldId id="264" r:id="rId8"/>
    <p:sldId id="268" r:id="rId9"/>
    <p:sldId id="267" r:id="rId10"/>
    <p:sldId id="266" r:id="rId11"/>
    <p:sldId id="265" r:id="rId12"/>
    <p:sldId id="271" r:id="rId13"/>
    <p:sldId id="270" r:id="rId14"/>
    <p:sldId id="273" r:id="rId15"/>
    <p:sldId id="269" r:id="rId16"/>
    <p:sldId id="259" r:id="rId17"/>
    <p:sldId id="260" r:id="rId18"/>
    <p:sldId id="261" r:id="rId19"/>
    <p:sldId id="262"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74BA3-56C1-4503-BBA5-AF82B9EC0ADC}" v="6" dt="2025-07-17T11:13:28.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Green" userId="14bd997e-9ae1-4552-a146-96fdaf1ecef7" providerId="ADAL" clId="{21E74BA3-56C1-4503-BBA5-AF82B9EC0ADC}"/>
    <pc:docChg chg="custSel modSld">
      <pc:chgData name="Clare Green" userId="14bd997e-9ae1-4552-a146-96fdaf1ecef7" providerId="ADAL" clId="{21E74BA3-56C1-4503-BBA5-AF82B9EC0ADC}" dt="2025-07-17T11:16:11.047" v="41" actId="20577"/>
      <pc:docMkLst>
        <pc:docMk/>
      </pc:docMkLst>
      <pc:sldChg chg="addSp delSp modSp mod">
        <pc:chgData name="Clare Green" userId="14bd997e-9ae1-4552-a146-96fdaf1ecef7" providerId="ADAL" clId="{21E74BA3-56C1-4503-BBA5-AF82B9EC0ADC}" dt="2025-07-17T11:16:11.047" v="41" actId="20577"/>
        <pc:sldMkLst>
          <pc:docMk/>
          <pc:sldMk cId="2717437747" sldId="257"/>
        </pc:sldMkLst>
        <pc:spChg chg="mod">
          <ac:chgData name="Clare Green" userId="14bd997e-9ae1-4552-a146-96fdaf1ecef7" providerId="ADAL" clId="{21E74BA3-56C1-4503-BBA5-AF82B9EC0ADC}" dt="2025-07-17T11:16:11.047" v="41" actId="20577"/>
          <ac:spMkLst>
            <pc:docMk/>
            <pc:sldMk cId="2717437747" sldId="257"/>
            <ac:spMk id="3" creationId="{00000000-0000-0000-0000-000000000000}"/>
          </ac:spMkLst>
        </pc:spChg>
        <pc:picChg chg="del">
          <ac:chgData name="Clare Green" userId="14bd997e-9ae1-4552-a146-96fdaf1ecef7" providerId="ADAL" clId="{21E74BA3-56C1-4503-BBA5-AF82B9EC0ADC}" dt="2025-07-17T11:11:26.271" v="0" actId="478"/>
          <ac:picMkLst>
            <pc:docMk/>
            <pc:sldMk cId="2717437747" sldId="257"/>
            <ac:picMk id="2" creationId="{00000000-0000-0000-0000-000000000000}"/>
          </ac:picMkLst>
        </pc:picChg>
        <pc:picChg chg="add mod">
          <ac:chgData name="Clare Green" userId="14bd997e-9ae1-4552-a146-96fdaf1ecef7" providerId="ADAL" clId="{21E74BA3-56C1-4503-BBA5-AF82B9EC0ADC}" dt="2025-07-17T11:11:39.558" v="3" actId="1076"/>
          <ac:picMkLst>
            <pc:docMk/>
            <pc:sldMk cId="2717437747" sldId="257"/>
            <ac:picMk id="5" creationId="{EFC3181C-3133-C32F-95E5-E84982911FA7}"/>
          </ac:picMkLst>
        </pc:picChg>
      </pc:sldChg>
      <pc:sldChg chg="addSp delSp modSp mod">
        <pc:chgData name="Clare Green" userId="14bd997e-9ae1-4552-a146-96fdaf1ecef7" providerId="ADAL" clId="{21E74BA3-56C1-4503-BBA5-AF82B9EC0ADC}" dt="2025-07-17T11:12:11.088" v="9" actId="478"/>
        <pc:sldMkLst>
          <pc:docMk/>
          <pc:sldMk cId="1808401903" sldId="258"/>
        </pc:sldMkLst>
        <pc:picChg chg="add mod">
          <ac:chgData name="Clare Green" userId="14bd997e-9ae1-4552-a146-96fdaf1ecef7" providerId="ADAL" clId="{21E74BA3-56C1-4503-BBA5-AF82B9EC0ADC}" dt="2025-07-17T11:12:01.506" v="8" actId="1076"/>
          <ac:picMkLst>
            <pc:docMk/>
            <pc:sldMk cId="1808401903" sldId="258"/>
            <ac:picMk id="3" creationId="{9DC034B2-2DE7-FA99-2C0C-FE59BC4888BD}"/>
          </ac:picMkLst>
        </pc:picChg>
        <pc:picChg chg="del">
          <ac:chgData name="Clare Green" userId="14bd997e-9ae1-4552-a146-96fdaf1ecef7" providerId="ADAL" clId="{21E74BA3-56C1-4503-BBA5-AF82B9EC0ADC}" dt="2025-07-17T11:12:11.088" v="9" actId="478"/>
          <ac:picMkLst>
            <pc:docMk/>
            <pc:sldMk cId="1808401903" sldId="258"/>
            <ac:picMk id="5" creationId="{00000000-0000-0000-0000-000000000000}"/>
          </ac:picMkLst>
        </pc:picChg>
        <pc:picChg chg="del">
          <ac:chgData name="Clare Green" userId="14bd997e-9ae1-4552-a146-96fdaf1ecef7" providerId="ADAL" clId="{21E74BA3-56C1-4503-BBA5-AF82B9EC0ADC}" dt="2025-07-17T11:11:49.791" v="4" actId="478"/>
          <ac:picMkLst>
            <pc:docMk/>
            <pc:sldMk cId="1808401903" sldId="258"/>
            <ac:picMk id="6" creationId="{00000000-0000-0000-0000-000000000000}"/>
          </ac:picMkLst>
        </pc:picChg>
      </pc:sldChg>
      <pc:sldChg chg="addSp delSp modSp mod">
        <pc:chgData name="Clare Green" userId="14bd997e-9ae1-4552-a146-96fdaf1ecef7" providerId="ADAL" clId="{21E74BA3-56C1-4503-BBA5-AF82B9EC0ADC}" dt="2025-07-17T11:12:27.682" v="12" actId="1076"/>
        <pc:sldMkLst>
          <pc:docMk/>
          <pc:sldMk cId="2361773812" sldId="259"/>
        </pc:sldMkLst>
        <pc:picChg chg="del">
          <ac:chgData name="Clare Green" userId="14bd997e-9ae1-4552-a146-96fdaf1ecef7" providerId="ADAL" clId="{21E74BA3-56C1-4503-BBA5-AF82B9EC0ADC}" dt="2025-07-17T11:12:20.730" v="10" actId="478"/>
          <ac:picMkLst>
            <pc:docMk/>
            <pc:sldMk cId="2361773812" sldId="259"/>
            <ac:picMk id="6" creationId="{00000000-0000-0000-0000-000000000000}"/>
          </ac:picMkLst>
        </pc:picChg>
        <pc:picChg chg="add mod">
          <ac:chgData name="Clare Green" userId="14bd997e-9ae1-4552-a146-96fdaf1ecef7" providerId="ADAL" clId="{21E74BA3-56C1-4503-BBA5-AF82B9EC0ADC}" dt="2025-07-17T11:12:27.682" v="12" actId="1076"/>
          <ac:picMkLst>
            <pc:docMk/>
            <pc:sldMk cId="2361773812" sldId="259"/>
            <ac:picMk id="8" creationId="{245B53E7-DB51-DF51-5F12-8A962C3DB222}"/>
          </ac:picMkLst>
        </pc:picChg>
      </pc:sldChg>
      <pc:sldChg chg="addSp delSp modSp mod">
        <pc:chgData name="Clare Green" userId="14bd997e-9ae1-4552-a146-96fdaf1ecef7" providerId="ADAL" clId="{21E74BA3-56C1-4503-BBA5-AF82B9EC0ADC}" dt="2025-07-17T11:12:43.588" v="15" actId="1076"/>
        <pc:sldMkLst>
          <pc:docMk/>
          <pc:sldMk cId="1982925782" sldId="260"/>
        </pc:sldMkLst>
        <pc:picChg chg="del">
          <ac:chgData name="Clare Green" userId="14bd997e-9ae1-4552-a146-96fdaf1ecef7" providerId="ADAL" clId="{21E74BA3-56C1-4503-BBA5-AF82B9EC0ADC}" dt="2025-07-17T11:12:31.296" v="13" actId="478"/>
          <ac:picMkLst>
            <pc:docMk/>
            <pc:sldMk cId="1982925782" sldId="260"/>
            <ac:picMk id="3" creationId="{00000000-0000-0000-0000-000000000000}"/>
          </ac:picMkLst>
        </pc:picChg>
        <pc:picChg chg="add mod">
          <ac:chgData name="Clare Green" userId="14bd997e-9ae1-4552-a146-96fdaf1ecef7" providerId="ADAL" clId="{21E74BA3-56C1-4503-BBA5-AF82B9EC0ADC}" dt="2025-07-17T11:12:43.588" v="15" actId="1076"/>
          <ac:picMkLst>
            <pc:docMk/>
            <pc:sldMk cId="1982925782" sldId="260"/>
            <ac:picMk id="7" creationId="{652E5C7B-A669-CF16-74E4-391F12A102F6}"/>
          </ac:picMkLst>
        </pc:picChg>
      </pc:sldChg>
      <pc:sldChg chg="addSp delSp modSp mod">
        <pc:chgData name="Clare Green" userId="14bd997e-9ae1-4552-a146-96fdaf1ecef7" providerId="ADAL" clId="{21E74BA3-56C1-4503-BBA5-AF82B9EC0ADC}" dt="2025-07-17T11:13:08.730" v="18" actId="1076"/>
        <pc:sldMkLst>
          <pc:docMk/>
          <pc:sldMk cId="1724210434" sldId="261"/>
        </pc:sldMkLst>
        <pc:picChg chg="del">
          <ac:chgData name="Clare Green" userId="14bd997e-9ae1-4552-a146-96fdaf1ecef7" providerId="ADAL" clId="{21E74BA3-56C1-4503-BBA5-AF82B9EC0ADC}" dt="2025-07-17T11:13:00.358" v="16" actId="478"/>
          <ac:picMkLst>
            <pc:docMk/>
            <pc:sldMk cId="1724210434" sldId="261"/>
            <ac:picMk id="3" creationId="{00000000-0000-0000-0000-000000000000}"/>
          </ac:picMkLst>
        </pc:picChg>
        <pc:picChg chg="add mod">
          <ac:chgData name="Clare Green" userId="14bd997e-9ae1-4552-a146-96fdaf1ecef7" providerId="ADAL" clId="{21E74BA3-56C1-4503-BBA5-AF82B9EC0ADC}" dt="2025-07-17T11:13:08.730" v="18" actId="1076"/>
          <ac:picMkLst>
            <pc:docMk/>
            <pc:sldMk cId="1724210434" sldId="261"/>
            <ac:picMk id="5" creationId="{CFAC5D4E-37E2-EFA1-580A-4643823BD894}"/>
          </ac:picMkLst>
        </pc:picChg>
      </pc:sldChg>
      <pc:sldChg chg="addSp delSp modSp mod">
        <pc:chgData name="Clare Green" userId="14bd997e-9ae1-4552-a146-96fdaf1ecef7" providerId="ADAL" clId="{21E74BA3-56C1-4503-BBA5-AF82B9EC0ADC}" dt="2025-07-17T11:13:20.997" v="20"/>
        <pc:sldMkLst>
          <pc:docMk/>
          <pc:sldMk cId="3193402334" sldId="262"/>
        </pc:sldMkLst>
        <pc:picChg chg="del">
          <ac:chgData name="Clare Green" userId="14bd997e-9ae1-4552-a146-96fdaf1ecef7" providerId="ADAL" clId="{21E74BA3-56C1-4503-BBA5-AF82B9EC0ADC}" dt="2025-07-17T11:13:14.762" v="19" actId="478"/>
          <ac:picMkLst>
            <pc:docMk/>
            <pc:sldMk cId="3193402334" sldId="262"/>
            <ac:picMk id="3" creationId="{00000000-0000-0000-0000-000000000000}"/>
          </ac:picMkLst>
        </pc:picChg>
        <pc:picChg chg="add mod">
          <ac:chgData name="Clare Green" userId="14bd997e-9ae1-4552-a146-96fdaf1ecef7" providerId="ADAL" clId="{21E74BA3-56C1-4503-BBA5-AF82B9EC0ADC}" dt="2025-07-17T11:13:20.997" v="20"/>
          <ac:picMkLst>
            <pc:docMk/>
            <pc:sldMk cId="3193402334" sldId="262"/>
            <ac:picMk id="8" creationId="{BD9976C1-C3F9-751E-1F18-C8938EB303F1}"/>
          </ac:picMkLst>
        </pc:picChg>
      </pc:sldChg>
      <pc:sldChg chg="addSp delSp modSp mod">
        <pc:chgData name="Clare Green" userId="14bd997e-9ae1-4552-a146-96fdaf1ecef7" providerId="ADAL" clId="{21E74BA3-56C1-4503-BBA5-AF82B9EC0ADC}" dt="2025-07-17T11:13:28.565" v="22"/>
        <pc:sldMkLst>
          <pc:docMk/>
          <pc:sldMk cId="2612853286" sldId="263"/>
        </pc:sldMkLst>
        <pc:picChg chg="del">
          <ac:chgData name="Clare Green" userId="14bd997e-9ae1-4552-a146-96fdaf1ecef7" providerId="ADAL" clId="{21E74BA3-56C1-4503-BBA5-AF82B9EC0ADC}" dt="2025-07-17T11:13:24.695" v="21" actId="478"/>
          <ac:picMkLst>
            <pc:docMk/>
            <pc:sldMk cId="2612853286" sldId="263"/>
            <ac:picMk id="3" creationId="{00000000-0000-0000-0000-000000000000}"/>
          </ac:picMkLst>
        </pc:picChg>
        <pc:picChg chg="add mod">
          <ac:chgData name="Clare Green" userId="14bd997e-9ae1-4552-a146-96fdaf1ecef7" providerId="ADAL" clId="{21E74BA3-56C1-4503-BBA5-AF82B9EC0ADC}" dt="2025-07-17T11:13:28.565" v="22"/>
          <ac:picMkLst>
            <pc:docMk/>
            <pc:sldMk cId="2612853286" sldId="263"/>
            <ac:picMk id="11" creationId="{53CFEACF-1D85-73B6-C1B2-C2F3F41E3A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478DE-F6EE-4F8E-9008-28B42B81EDDA}" type="datetimeFigureOut">
              <a:rPr lang="en-GB" smtClean="0"/>
              <a:t>17/07/2025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F4EEA-9586-40FC-AB43-802FEAD07499}" type="slidenum">
              <a:rPr lang="en-GB" smtClean="0"/>
              <a:t>‹#›</a:t>
            </a:fld>
            <a:endParaRPr lang="en-GB"/>
          </a:p>
        </p:txBody>
      </p:sp>
    </p:spTree>
    <p:extLst>
      <p:ext uri="{BB962C8B-B14F-4D97-AF65-F5344CB8AC3E}">
        <p14:creationId xmlns:p14="http://schemas.microsoft.com/office/powerpoint/2010/main" val="193110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a:t>
            </a:fld>
            <a:endParaRPr lang="en-GB" altLang="en-US"/>
          </a:p>
        </p:txBody>
      </p:sp>
    </p:spTree>
    <p:extLst>
      <p:ext uri="{BB962C8B-B14F-4D97-AF65-F5344CB8AC3E}">
        <p14:creationId xmlns:p14="http://schemas.microsoft.com/office/powerpoint/2010/main" val="15183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69569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5538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91468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0" hasCustomPrompt="1"/>
          </p:nvPr>
        </p:nvSpPr>
        <p:spPr>
          <a:xfrm>
            <a:off x="740862" y="391439"/>
            <a:ext cx="4861653"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706363" y="2235209"/>
            <a:ext cx="10440610"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754741" y="5268188"/>
            <a:ext cx="7537753"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2432972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646497" y="1300527"/>
            <a:ext cx="10877847" cy="3817938"/>
          </a:xfrm>
          <a:prstGeom prst="rect">
            <a:avLst/>
          </a:prstGeom>
        </p:spPr>
        <p:txBody>
          <a:bodyPr/>
          <a:lstStyle>
            <a:lvl1pPr>
              <a:defRPr sz="3200">
                <a:latin typeface="Arial" panose="020B0604020202020204" pitchFamily="34" charset="0"/>
                <a:cs typeface="Arial" panose="020B0604020202020204" pitchFamily="34" charset="0"/>
              </a:defRPr>
            </a:lvl1pPr>
            <a:lvl2pPr marL="742931" indent="-285743">
              <a:buFont typeface="Arial" panose="020B0604020202020204" pitchFamily="34" charset="0"/>
              <a:buChar cha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pic>
        <p:nvPicPr>
          <p:cNvPr id="6" name="Picture 5"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133830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sp>
        <p:nvSpPr>
          <p:cNvPr id="10"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325896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6413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3204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197F63-1663-464D-AAE2-B2BE3C2B475A}"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76614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197F63-1663-464D-AAE2-B2BE3C2B475A}" type="datetimeFigureOut">
              <a:rPr lang="en-GB" smtClean="0"/>
              <a:t>17/07/2025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2749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197F63-1663-464D-AAE2-B2BE3C2B475A}" type="datetimeFigureOut">
              <a:rPr lang="en-GB" smtClean="0"/>
              <a:t>17/07/2025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7357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97F63-1663-464D-AAE2-B2BE3C2B475A}" type="datetimeFigureOut">
              <a:rPr lang="en-GB" smtClean="0"/>
              <a:t>17/07/2025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01574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14472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27791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97F63-1663-464D-AAE2-B2BE3C2B475A}" type="datetimeFigureOut">
              <a:rPr lang="en-GB" smtClean="0"/>
              <a:t>17/07/2025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D320-28A3-441C-9F3D-C3A12483A7A8}" type="slidenum">
              <a:rPr lang="en-GB" smtClean="0"/>
              <a:t>‹#›</a:t>
            </a:fld>
            <a:endParaRPr lang="en-GB"/>
          </a:p>
        </p:txBody>
      </p:sp>
    </p:spTree>
    <p:extLst>
      <p:ext uri="{BB962C8B-B14F-4D97-AF65-F5344CB8AC3E}">
        <p14:creationId xmlns:p14="http://schemas.microsoft.com/office/powerpoint/2010/main" val="288178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awesomecutlery.com/tracks/god-made-everything/" TargetMode="External"/><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s://www.youtube.com/watch?v=LN-pV4yYIek&amp;list=PLvEb8AA7B8J_c3BTNBukBzaA71YyfiJTZ&amp;index=2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6000" b="1" dirty="0">
                <a:latin typeface="Trebuchet MS" panose="020B0603020202020204" pitchFamily="34" charset="0"/>
              </a:rPr>
              <a:t>Creation Care</a:t>
            </a:r>
          </a:p>
          <a:p>
            <a:r>
              <a:rPr lang="en-GB" sz="6000" b="1" dirty="0">
                <a:latin typeface="Trebuchet MS" panose="020B0603020202020204" pitchFamily="34" charset="0"/>
              </a:rPr>
              <a:t>Champions</a:t>
            </a:r>
          </a:p>
        </p:txBody>
      </p:sp>
      <p:sp>
        <p:nvSpPr>
          <p:cNvPr id="8" name="Text Placeholder 7">
            <a:extLst>
              <a:ext uri="{FF2B5EF4-FFF2-40B4-BE49-F238E27FC236}">
                <a16:creationId xmlns:a16="http://schemas.microsoft.com/office/drawing/2014/main" id="{33D44B54-9491-CD75-CA85-53A8E7AD4426}"/>
              </a:ext>
            </a:extLst>
          </p:cNvPr>
          <p:cNvSpPr>
            <a:spLocks noGrp="1"/>
          </p:cNvSpPr>
          <p:nvPr>
            <p:ph type="body" sz="quarter" idx="12"/>
          </p:nvPr>
        </p:nvSpPr>
        <p:spPr>
          <a:xfrm>
            <a:off x="508328" y="5242769"/>
            <a:ext cx="4525489" cy="1401173"/>
          </a:xfrm>
        </p:spPr>
        <p:txBody>
          <a:bodyPr/>
          <a:lstStyle/>
          <a:p>
            <a:r>
              <a:rPr lang="en-US" dirty="0"/>
              <a:t>A project allowing schools to work in partnership with their local churches in learning about how Christians strive to steward God’s creation.</a:t>
            </a:r>
          </a:p>
        </p:txBody>
      </p:sp>
      <p:pic>
        <p:nvPicPr>
          <p:cNvPr id="5" name="Picture 4">
            <a:extLst>
              <a:ext uri="{FF2B5EF4-FFF2-40B4-BE49-F238E27FC236}">
                <a16:creationId xmlns:a16="http://schemas.microsoft.com/office/drawing/2014/main" id="{EFC3181C-3133-C32F-95E5-E84982911FA7}"/>
              </a:ext>
            </a:extLst>
          </p:cNvPr>
          <p:cNvPicPr>
            <a:picLocks noChangeAspect="1"/>
          </p:cNvPicPr>
          <p:nvPr/>
        </p:nvPicPr>
        <p:blipFill>
          <a:blip r:embed="rId2"/>
          <a:stretch>
            <a:fillRect/>
          </a:stretch>
        </p:blipFill>
        <p:spPr>
          <a:xfrm>
            <a:off x="8800372" y="5339458"/>
            <a:ext cx="3156102" cy="1304484"/>
          </a:xfrm>
          <a:prstGeom prst="rect">
            <a:avLst/>
          </a:prstGeom>
        </p:spPr>
      </p:pic>
    </p:spTree>
    <p:extLst>
      <p:ext uri="{BB962C8B-B14F-4D97-AF65-F5344CB8AC3E}">
        <p14:creationId xmlns:p14="http://schemas.microsoft.com/office/powerpoint/2010/main" val="271743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213209" cy="6858001"/>
          </a:xfrm>
          <a:prstGeom prst="rect">
            <a:avLst/>
          </a:prstGeom>
        </p:spPr>
      </p:pic>
    </p:spTree>
    <p:extLst>
      <p:ext uri="{BB962C8B-B14F-4D97-AF65-F5344CB8AC3E}">
        <p14:creationId xmlns:p14="http://schemas.microsoft.com/office/powerpoint/2010/main" val="319105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03183" cy="6858000"/>
          </a:xfrm>
          <a:prstGeom prst="rect">
            <a:avLst/>
          </a:prstGeom>
        </p:spPr>
      </p:pic>
    </p:spTree>
    <p:extLst>
      <p:ext uri="{BB962C8B-B14F-4D97-AF65-F5344CB8AC3E}">
        <p14:creationId xmlns:p14="http://schemas.microsoft.com/office/powerpoint/2010/main" val="232556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Why did God create people?</a:t>
            </a:r>
          </a:p>
        </p:txBody>
      </p:sp>
      <p:sp>
        <p:nvSpPr>
          <p:cNvPr id="3" name="TextBox 2"/>
          <p:cNvSpPr txBox="1"/>
          <p:nvPr/>
        </p:nvSpPr>
        <p:spPr>
          <a:xfrm>
            <a:off x="243840" y="1552389"/>
            <a:ext cx="1178560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In this story, God tells us one of the reasons why He made people, this is how one translation of the bible puts it.</a:t>
            </a:r>
          </a:p>
        </p:txBody>
      </p:sp>
      <p:sp>
        <p:nvSpPr>
          <p:cNvPr id="4" name="TextBox 3"/>
          <p:cNvSpPr txBox="1"/>
          <p:nvPr/>
        </p:nvSpPr>
        <p:spPr>
          <a:xfrm>
            <a:off x="1720547" y="2728450"/>
            <a:ext cx="5625133" cy="3416320"/>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God spoke: “Let us make human beings in our image, make them</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reflecting our nature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So they can </a:t>
            </a:r>
            <a:r>
              <a:rPr lang="en-GB" sz="2400" b="1" dirty="0">
                <a:solidFill>
                  <a:srgbClr val="A43F86"/>
                </a:solidFill>
                <a:latin typeface="Trebuchet MS" panose="020B0603020202020204" pitchFamily="34" charset="0"/>
              </a:rPr>
              <a:t>be responsible </a:t>
            </a:r>
            <a:r>
              <a:rPr lang="en-GB" sz="2400" dirty="0">
                <a:solidFill>
                  <a:schemeClr val="bg1">
                    <a:lumMod val="50000"/>
                  </a:schemeClr>
                </a:solidFill>
                <a:latin typeface="Trebuchet MS" panose="020B0603020202020204" pitchFamily="34" charset="0"/>
              </a:rPr>
              <a:t>for the fish in the sea,</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the birds in the air, the cattle,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And, yes, Earth itself,</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and every animal that moves on the face of Earth.”</a:t>
            </a:r>
          </a:p>
        </p:txBody>
      </p:sp>
      <p:pic>
        <p:nvPicPr>
          <p:cNvPr id="5" name="Picture 4"/>
          <p:cNvPicPr>
            <a:picLocks noChangeAspect="1"/>
          </p:cNvPicPr>
          <p:nvPr/>
        </p:nvPicPr>
        <p:blipFill>
          <a:blip r:embed="rId3"/>
          <a:stretch>
            <a:fillRect/>
          </a:stretch>
        </p:blipFill>
        <p:spPr>
          <a:xfrm>
            <a:off x="7789560" y="3178822"/>
            <a:ext cx="3636884" cy="2197963"/>
          </a:xfrm>
          <a:prstGeom prst="rect">
            <a:avLst/>
          </a:prstGeom>
        </p:spPr>
      </p:pic>
      <p:pic>
        <p:nvPicPr>
          <p:cNvPr id="8" name="Picture 7">
            <a:extLst>
              <a:ext uri="{FF2B5EF4-FFF2-40B4-BE49-F238E27FC236}">
                <a16:creationId xmlns:a16="http://schemas.microsoft.com/office/drawing/2014/main" id="{245B53E7-DB51-DF51-5F12-8A962C3DB222}"/>
              </a:ext>
            </a:extLst>
          </p:cNvPr>
          <p:cNvPicPr>
            <a:picLocks noChangeAspect="1"/>
          </p:cNvPicPr>
          <p:nvPr/>
        </p:nvPicPr>
        <p:blipFill>
          <a:blip r:embed="rId4"/>
          <a:stretch>
            <a:fillRect/>
          </a:stretch>
        </p:blipFill>
        <p:spPr>
          <a:xfrm>
            <a:off x="8895500" y="5376785"/>
            <a:ext cx="3151905" cy="1304657"/>
          </a:xfrm>
          <a:prstGeom prst="rect">
            <a:avLst/>
          </a:prstGeom>
        </p:spPr>
      </p:pic>
    </p:spTree>
    <p:extLst>
      <p:ext uri="{BB962C8B-B14F-4D97-AF65-F5344CB8AC3E}">
        <p14:creationId xmlns:p14="http://schemas.microsoft.com/office/powerpoint/2010/main" val="236177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well have we done?</a:t>
            </a:r>
          </a:p>
        </p:txBody>
      </p:sp>
      <p:pic>
        <p:nvPicPr>
          <p:cNvPr id="4" name="Picture 3"/>
          <p:cNvPicPr>
            <a:picLocks noChangeAspect="1"/>
          </p:cNvPicPr>
          <p:nvPr/>
        </p:nvPicPr>
        <p:blipFill>
          <a:blip r:embed="rId2"/>
          <a:stretch>
            <a:fillRect/>
          </a:stretch>
        </p:blipFill>
        <p:spPr>
          <a:xfrm>
            <a:off x="244025" y="5775326"/>
            <a:ext cx="1230318" cy="843111"/>
          </a:xfrm>
          <a:prstGeom prst="rect">
            <a:avLst/>
          </a:prstGeom>
        </p:spPr>
      </p:pic>
      <p:sp>
        <p:nvSpPr>
          <p:cNvPr id="5" name="TextBox 4"/>
          <p:cNvSpPr txBox="1"/>
          <p:nvPr/>
        </p:nvSpPr>
        <p:spPr>
          <a:xfrm>
            <a:off x="487680" y="1374389"/>
            <a:ext cx="11562080" cy="1938992"/>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Christians believe that part of the reason why human beings were put on Earth by God, was to look after his creation. They call this</a:t>
            </a:r>
            <a:r>
              <a:rPr lang="en-GB" sz="2400" b="1" dirty="0">
                <a:solidFill>
                  <a:srgbClr val="A43F86"/>
                </a:solidFill>
                <a:latin typeface="Trebuchet MS" panose="020B0603020202020204" pitchFamily="34" charset="0"/>
              </a:rPr>
              <a:t> stewardship</a:t>
            </a:r>
            <a:r>
              <a:rPr lang="en-GB" sz="2400" dirty="0">
                <a:solidFill>
                  <a:schemeClr val="tx1">
                    <a:lumMod val="65000"/>
                    <a:lumOff val="35000"/>
                  </a:schemeClr>
                </a:solidFill>
                <a:latin typeface="Trebuchet MS" panose="020B0603020202020204" pitchFamily="34" charset="0"/>
              </a:rPr>
              <a:t>. That means that we are </a:t>
            </a:r>
            <a:r>
              <a:rPr lang="en-GB" sz="2400" b="1" dirty="0">
                <a:solidFill>
                  <a:srgbClr val="A43F86"/>
                </a:solidFill>
                <a:latin typeface="Trebuchet MS" panose="020B0603020202020204" pitchFamily="34" charset="0"/>
              </a:rPr>
              <a:t>responsible</a:t>
            </a:r>
            <a:r>
              <a:rPr lang="en-GB" sz="2400" dirty="0">
                <a:solidFill>
                  <a:schemeClr val="tx1">
                    <a:lumMod val="65000"/>
                    <a:lumOff val="35000"/>
                  </a:schemeClr>
                </a:solidFill>
                <a:latin typeface="Trebuchet MS" panose="020B0603020202020204" pitchFamily="34" charset="0"/>
              </a:rPr>
              <a:t> for the Earth and all that is on it.</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Have we been good </a:t>
            </a:r>
            <a:r>
              <a:rPr lang="en-GB" sz="2400" b="1" dirty="0">
                <a:solidFill>
                  <a:srgbClr val="A43F86"/>
                </a:solidFill>
                <a:latin typeface="Trebuchet MS" panose="020B0603020202020204" pitchFamily="34" charset="0"/>
              </a:rPr>
              <a:t>stewards</a:t>
            </a:r>
            <a:r>
              <a:rPr lang="en-GB" sz="2400" dirty="0">
                <a:solidFill>
                  <a:schemeClr val="tx1">
                    <a:lumMod val="65000"/>
                    <a:lumOff val="35000"/>
                  </a:schemeClr>
                </a:solidFill>
                <a:latin typeface="Trebuchet MS" panose="020B0603020202020204" pitchFamily="34" charset="0"/>
              </a:rPr>
              <a:t> of the planet?</a:t>
            </a:r>
          </a:p>
        </p:txBody>
      </p:sp>
      <p:pic>
        <p:nvPicPr>
          <p:cNvPr id="6" name="Picture 5"/>
          <p:cNvPicPr>
            <a:picLocks noChangeAspect="1"/>
          </p:cNvPicPr>
          <p:nvPr/>
        </p:nvPicPr>
        <p:blipFill>
          <a:blip r:embed="rId3"/>
          <a:stretch>
            <a:fillRect/>
          </a:stretch>
        </p:blipFill>
        <p:spPr>
          <a:xfrm>
            <a:off x="3498544" y="3659669"/>
            <a:ext cx="5157776" cy="2590100"/>
          </a:xfrm>
          <a:prstGeom prst="rect">
            <a:avLst/>
          </a:prstGeom>
        </p:spPr>
      </p:pic>
      <p:pic>
        <p:nvPicPr>
          <p:cNvPr id="7" name="Picture 6">
            <a:extLst>
              <a:ext uri="{FF2B5EF4-FFF2-40B4-BE49-F238E27FC236}">
                <a16:creationId xmlns:a16="http://schemas.microsoft.com/office/drawing/2014/main" id="{652E5C7B-A669-CF16-74E4-391F12A102F6}"/>
              </a:ext>
            </a:extLst>
          </p:cNvPr>
          <p:cNvPicPr>
            <a:picLocks noChangeAspect="1"/>
          </p:cNvPicPr>
          <p:nvPr/>
        </p:nvPicPr>
        <p:blipFill>
          <a:blip r:embed="rId4"/>
          <a:stretch>
            <a:fillRect/>
          </a:stretch>
        </p:blipFill>
        <p:spPr>
          <a:xfrm>
            <a:off x="9104568" y="5483611"/>
            <a:ext cx="3151905" cy="1304657"/>
          </a:xfrm>
          <a:prstGeom prst="rect">
            <a:avLst/>
          </a:prstGeom>
        </p:spPr>
      </p:pic>
    </p:spTree>
    <p:extLst>
      <p:ext uri="{BB962C8B-B14F-4D97-AF65-F5344CB8AC3E}">
        <p14:creationId xmlns:p14="http://schemas.microsoft.com/office/powerpoint/2010/main" val="198292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434648" y="2024307"/>
            <a:ext cx="3432508" cy="2395293"/>
          </a:xfrm>
          <a:prstGeom prst="rect">
            <a:avLst/>
          </a:prstGeom>
        </p:spPr>
      </p:pic>
      <p:sp>
        <p:nvSpPr>
          <p:cNvPr id="2" name="Title 1"/>
          <p:cNvSpPr>
            <a:spLocks noGrp="1"/>
          </p:cNvSpPr>
          <p:nvPr>
            <p:ph type="title"/>
          </p:nvPr>
        </p:nvSpPr>
        <p:spPr/>
        <p:txBody>
          <a:bodyPr>
            <a:normAutofit/>
          </a:bodyPr>
          <a:lstStyle/>
          <a:p>
            <a:r>
              <a:rPr lang="en-GB" dirty="0"/>
              <a:t>How well have we done?</a:t>
            </a:r>
          </a:p>
        </p:txBody>
      </p:sp>
      <p:pic>
        <p:nvPicPr>
          <p:cNvPr id="4" name="Picture 3"/>
          <p:cNvPicPr>
            <a:picLocks noChangeAspect="1"/>
          </p:cNvPicPr>
          <p:nvPr/>
        </p:nvPicPr>
        <p:blipFill>
          <a:blip r:embed="rId3"/>
          <a:stretch>
            <a:fillRect/>
          </a:stretch>
        </p:blipFill>
        <p:spPr>
          <a:xfrm>
            <a:off x="304800" y="5846446"/>
            <a:ext cx="1230318" cy="843111"/>
          </a:xfrm>
          <a:prstGeom prst="rect">
            <a:avLst/>
          </a:prstGeom>
        </p:spPr>
      </p:pic>
      <p:sp>
        <p:nvSpPr>
          <p:cNvPr id="6" name="TextBox 5"/>
          <p:cNvSpPr txBox="1"/>
          <p:nvPr/>
        </p:nvSpPr>
        <p:spPr>
          <a:xfrm>
            <a:off x="447039" y="1360185"/>
            <a:ext cx="11592560" cy="4893647"/>
          </a:xfrm>
          <a:prstGeom prst="rect">
            <a:avLst/>
          </a:prstGeom>
          <a:noFill/>
        </p:spPr>
        <p:txBody>
          <a:bodyPr wrap="square" rtlCol="0">
            <a:spAutoFit/>
          </a:bodyPr>
          <a:lstStyle/>
          <a:p>
            <a:r>
              <a:rPr lang="en-GB" sz="2400" dirty="0">
                <a:latin typeface="Trebuchet MS" panose="020B0603020202020204" pitchFamily="34" charset="0"/>
              </a:rPr>
              <a:t>Churches like this one are doing their best to be good stewards of God’s creation. They are trying to:</a:t>
            </a:r>
          </a:p>
          <a:p>
            <a:pPr marL="214313" indent="-214313">
              <a:buFont typeface="Arial" panose="020B0604020202020204" pitchFamily="34" charset="0"/>
              <a:buChar char="•"/>
            </a:pPr>
            <a:r>
              <a:rPr lang="en-GB" sz="2400" dirty="0">
                <a:latin typeface="Trebuchet MS" panose="020B0603020202020204" pitchFamily="34" charset="0"/>
              </a:rPr>
              <a:t>Cherish creation</a:t>
            </a:r>
          </a:p>
          <a:p>
            <a:pPr marL="214313" indent="-214313">
              <a:buFont typeface="Arial" panose="020B0604020202020204" pitchFamily="34" charset="0"/>
              <a:buChar char="•"/>
            </a:pPr>
            <a:r>
              <a:rPr lang="en-GB" sz="2400" dirty="0">
                <a:latin typeface="Trebuchet MS" panose="020B0603020202020204" pitchFamily="34" charset="0"/>
              </a:rPr>
              <a:t>Cut carbon</a:t>
            </a:r>
          </a:p>
          <a:p>
            <a:pPr marL="214313" indent="-214313">
              <a:buFont typeface="Arial" panose="020B0604020202020204" pitchFamily="34" charset="0"/>
              <a:buChar char="•"/>
            </a:pPr>
            <a:r>
              <a:rPr lang="en-GB" sz="2400" dirty="0">
                <a:latin typeface="Trebuchet MS" panose="020B0603020202020204" pitchFamily="34" charset="0"/>
              </a:rPr>
              <a:t>Speak up</a:t>
            </a:r>
          </a:p>
          <a:p>
            <a:endParaRPr lang="en-GB" sz="2400" dirty="0">
              <a:latin typeface="Trebuchet MS" panose="020B0603020202020204" pitchFamily="34" charset="0"/>
            </a:endParaRPr>
          </a:p>
          <a:p>
            <a:endParaRPr lang="en-GB" sz="2400" dirty="0">
              <a:latin typeface="Trebuchet MS" panose="020B0603020202020204" pitchFamily="34" charset="0"/>
            </a:endParaRPr>
          </a:p>
          <a:p>
            <a:r>
              <a:rPr lang="en-GB" sz="2400" dirty="0">
                <a:latin typeface="Trebuchet MS" panose="020B0603020202020204" pitchFamily="34" charset="0"/>
              </a:rPr>
              <a:t>Thank you for coming to help!</a:t>
            </a:r>
          </a:p>
          <a:p>
            <a:endParaRPr lang="en-GB" sz="2400" dirty="0">
              <a:latin typeface="Trebuchet MS" panose="020B0603020202020204" pitchFamily="34" charset="0"/>
            </a:endParaRPr>
          </a:p>
          <a:p>
            <a:r>
              <a:rPr lang="en-GB" sz="2400" dirty="0">
                <a:latin typeface="Trebuchet MS" panose="020B0603020202020204" pitchFamily="34" charset="0"/>
              </a:rPr>
              <a:t>This morning you are going to take part in some activities connected with these aims.</a:t>
            </a:r>
          </a:p>
          <a:p>
            <a:endParaRPr lang="en-GB" sz="2400" dirty="0">
              <a:latin typeface="Trebuchet MS" panose="020B0603020202020204" pitchFamily="34" charset="0"/>
            </a:endParaRPr>
          </a:p>
          <a:p>
            <a:pPr algn="ctr"/>
            <a:r>
              <a:rPr lang="en-GB" sz="2400" dirty="0">
                <a:latin typeface="Trebuchet MS" panose="020B0603020202020204" pitchFamily="34" charset="0"/>
              </a:rPr>
              <a:t>Are you ready to be a good steward?</a:t>
            </a:r>
          </a:p>
        </p:txBody>
      </p:sp>
      <p:pic>
        <p:nvPicPr>
          <p:cNvPr id="5" name="Picture 4">
            <a:extLst>
              <a:ext uri="{FF2B5EF4-FFF2-40B4-BE49-F238E27FC236}">
                <a16:creationId xmlns:a16="http://schemas.microsoft.com/office/drawing/2014/main" id="{CFAC5D4E-37E2-EFA1-580A-4643823BD894}"/>
              </a:ext>
            </a:extLst>
          </p:cNvPr>
          <p:cNvPicPr>
            <a:picLocks noChangeAspect="1"/>
          </p:cNvPicPr>
          <p:nvPr/>
        </p:nvPicPr>
        <p:blipFill>
          <a:blip r:embed="rId4"/>
          <a:stretch>
            <a:fillRect/>
          </a:stretch>
        </p:blipFill>
        <p:spPr>
          <a:xfrm>
            <a:off x="9040095" y="5497815"/>
            <a:ext cx="3151905" cy="1304657"/>
          </a:xfrm>
          <a:prstGeom prst="rect">
            <a:avLst/>
          </a:prstGeom>
        </p:spPr>
      </p:pic>
    </p:spTree>
    <p:extLst>
      <p:ext uri="{BB962C8B-B14F-4D97-AF65-F5344CB8AC3E}">
        <p14:creationId xmlns:p14="http://schemas.microsoft.com/office/powerpoint/2010/main" val="172421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Finish</a:t>
            </a:r>
          </a:p>
        </p:txBody>
      </p:sp>
      <p:pic>
        <p:nvPicPr>
          <p:cNvPr id="4" name="Picture 3"/>
          <p:cNvPicPr>
            <a:picLocks noChangeAspect="1"/>
          </p:cNvPicPr>
          <p:nvPr/>
        </p:nvPicPr>
        <p:blipFill>
          <a:blip r:embed="rId2"/>
          <a:stretch>
            <a:fillRect/>
          </a:stretch>
        </p:blipFill>
        <p:spPr>
          <a:xfrm>
            <a:off x="254001" y="5880115"/>
            <a:ext cx="1230318" cy="843111"/>
          </a:xfrm>
          <a:prstGeom prst="rect">
            <a:avLst/>
          </a:prstGeom>
        </p:spPr>
      </p:pic>
      <p:sp>
        <p:nvSpPr>
          <p:cNvPr id="5" name="TextBox 4"/>
          <p:cNvSpPr txBox="1"/>
          <p:nvPr/>
        </p:nvSpPr>
        <p:spPr>
          <a:xfrm>
            <a:off x="254001" y="1175659"/>
            <a:ext cx="11419840" cy="2677656"/>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Finally, you all have a leaf made of paper. Please write your wish for the planet on your leaf. If you wish to make your wish into a prayer start with “Dear God” and finish with “Amen”</a:t>
            </a:r>
          </a:p>
          <a:p>
            <a:r>
              <a:rPr lang="en-GB" sz="2400" dirty="0">
                <a:solidFill>
                  <a:schemeClr val="tx1">
                    <a:lumMod val="65000"/>
                    <a:lumOff val="35000"/>
                  </a:schemeClr>
                </a:solidFill>
                <a:latin typeface="Trebuchet MS" panose="020B0603020202020204" pitchFamily="34" charset="0"/>
              </a:rPr>
              <a:t> </a:t>
            </a:r>
          </a:p>
          <a:p>
            <a:r>
              <a:rPr lang="en-GB" sz="2400" dirty="0">
                <a:solidFill>
                  <a:schemeClr val="tx1">
                    <a:lumMod val="65000"/>
                    <a:lumOff val="35000"/>
                  </a:schemeClr>
                </a:solidFill>
                <a:latin typeface="Trebuchet MS" panose="020B0603020202020204" pitchFamily="34" charset="0"/>
              </a:rPr>
              <a:t>When you have finished, come and stick it on our tree. On Sunday, when they come to church, the congregation of this church will pray your prayers and add prayers of their own.</a:t>
            </a:r>
          </a:p>
        </p:txBody>
      </p:sp>
      <p:pic>
        <p:nvPicPr>
          <p:cNvPr id="6" name="Picture 5" descr="Green Leaf Free Stock Photo - Public Domain Pictures">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409" y="4380929"/>
            <a:ext cx="2245676" cy="1487761"/>
          </a:xfrm>
          <a:prstGeom prst="rect">
            <a:avLst/>
          </a:prstGeom>
        </p:spPr>
      </p:pic>
      <p:sp>
        <p:nvSpPr>
          <p:cNvPr id="7" name="TextBox 6"/>
          <p:cNvSpPr txBox="1"/>
          <p:nvPr/>
        </p:nvSpPr>
        <p:spPr>
          <a:xfrm>
            <a:off x="7033430" y="4883170"/>
            <a:ext cx="1458162" cy="923330"/>
          </a:xfrm>
          <a:prstGeom prst="rect">
            <a:avLst/>
          </a:prstGeom>
          <a:noFill/>
        </p:spPr>
        <p:txBody>
          <a:bodyPr wrap="square" rtlCol="0">
            <a:spAutoFit/>
          </a:bodyPr>
          <a:lstStyle/>
          <a:p>
            <a:r>
              <a:rPr lang="en-GB" dirty="0">
                <a:solidFill>
                  <a:srgbClr val="4B004A"/>
                </a:solidFill>
                <a:latin typeface="Trebuchet MS" panose="020B0603020202020204" pitchFamily="34" charset="0"/>
              </a:rPr>
              <a:t>Click on the Leaf to sing together.</a:t>
            </a:r>
          </a:p>
        </p:txBody>
      </p:sp>
      <p:pic>
        <p:nvPicPr>
          <p:cNvPr id="8" name="Picture 7">
            <a:extLst>
              <a:ext uri="{FF2B5EF4-FFF2-40B4-BE49-F238E27FC236}">
                <a16:creationId xmlns:a16="http://schemas.microsoft.com/office/drawing/2014/main" id="{BD9976C1-C3F9-751E-1F18-C8938EB303F1}"/>
              </a:ext>
            </a:extLst>
          </p:cNvPr>
          <p:cNvPicPr>
            <a:picLocks noChangeAspect="1"/>
          </p:cNvPicPr>
          <p:nvPr/>
        </p:nvPicPr>
        <p:blipFill>
          <a:blip r:embed="rId5"/>
          <a:stretch>
            <a:fillRect/>
          </a:stretch>
        </p:blipFill>
        <p:spPr>
          <a:xfrm>
            <a:off x="8800372" y="5339458"/>
            <a:ext cx="3156102" cy="1304484"/>
          </a:xfrm>
          <a:prstGeom prst="rect">
            <a:avLst/>
          </a:prstGeom>
        </p:spPr>
      </p:pic>
    </p:spTree>
    <p:extLst>
      <p:ext uri="{BB962C8B-B14F-4D97-AF65-F5344CB8AC3E}">
        <p14:creationId xmlns:p14="http://schemas.microsoft.com/office/powerpoint/2010/main" val="319340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14" y="413366"/>
            <a:ext cx="4589089" cy="632290"/>
          </a:xfrm>
        </p:spPr>
        <p:txBody>
          <a:bodyPr/>
          <a:lstStyle/>
          <a:p>
            <a:r>
              <a:rPr lang="en-GB" dirty="0"/>
              <a:t>A bit for teachers…</a:t>
            </a:r>
          </a:p>
        </p:txBody>
      </p:sp>
      <p:sp>
        <p:nvSpPr>
          <p:cNvPr id="10" name="Rounded Rectangle 9"/>
          <p:cNvSpPr/>
          <p:nvPr/>
        </p:nvSpPr>
        <p:spPr>
          <a:xfrm>
            <a:off x="8459163" y="1373896"/>
            <a:ext cx="3430512" cy="3055577"/>
          </a:xfrm>
          <a:prstGeom prst="roundRect">
            <a:avLst/>
          </a:prstGeom>
          <a:solidFill>
            <a:srgbClr val="752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4" name="Picture 3"/>
          <p:cNvPicPr>
            <a:picLocks noChangeAspect="1"/>
          </p:cNvPicPr>
          <p:nvPr/>
        </p:nvPicPr>
        <p:blipFill>
          <a:blip r:embed="rId2"/>
          <a:stretch>
            <a:fillRect/>
          </a:stretch>
        </p:blipFill>
        <p:spPr>
          <a:xfrm>
            <a:off x="290157" y="5812218"/>
            <a:ext cx="1230318" cy="843111"/>
          </a:xfrm>
          <a:prstGeom prst="rect">
            <a:avLst/>
          </a:prstGeom>
        </p:spPr>
      </p:pic>
      <p:sp>
        <p:nvSpPr>
          <p:cNvPr id="5" name="TextBox 4"/>
          <p:cNvSpPr txBox="1"/>
          <p:nvPr/>
        </p:nvSpPr>
        <p:spPr>
          <a:xfrm>
            <a:off x="688248" y="1559706"/>
            <a:ext cx="2014126" cy="2308324"/>
          </a:xfrm>
          <a:prstGeom prst="rect">
            <a:avLst/>
          </a:prstGeom>
          <a:noFill/>
        </p:spPr>
        <p:txBody>
          <a:bodyPr wrap="square" rtlCol="0">
            <a:spAutoFit/>
          </a:bodyPr>
          <a:lstStyle/>
          <a:p>
            <a:r>
              <a:rPr lang="en-GB" sz="1600" dirty="0">
                <a:solidFill>
                  <a:srgbClr val="A43F86"/>
                </a:solidFill>
                <a:latin typeface="Trebuchet MS" panose="020B0603020202020204" pitchFamily="34" charset="0"/>
              </a:rPr>
              <a:t>This workshop is designed to cover the LKS2 unit L2.1 from the Cornwall Agreed RE Syllabus. It also ties in with the National Curriculum for science</a:t>
            </a:r>
            <a:r>
              <a:rPr lang="en-GB" sz="1600" dirty="0">
                <a:solidFill>
                  <a:schemeClr val="tx1">
                    <a:lumMod val="65000"/>
                    <a:lumOff val="35000"/>
                  </a:schemeClr>
                </a:solidFill>
                <a:latin typeface="Trebuchet MS" panose="020B0603020202020204" pitchFamily="34" charset="0"/>
              </a:rPr>
              <a:t>.</a:t>
            </a:r>
          </a:p>
        </p:txBody>
      </p:sp>
      <p:pic>
        <p:nvPicPr>
          <p:cNvPr id="7" name="Picture 6"/>
          <p:cNvPicPr>
            <a:picLocks noChangeAspect="1"/>
          </p:cNvPicPr>
          <p:nvPr/>
        </p:nvPicPr>
        <p:blipFill>
          <a:blip r:embed="rId3"/>
          <a:stretch>
            <a:fillRect/>
          </a:stretch>
        </p:blipFill>
        <p:spPr>
          <a:xfrm>
            <a:off x="3588278" y="1225963"/>
            <a:ext cx="4147726" cy="3351440"/>
          </a:xfrm>
          <a:prstGeom prst="rect">
            <a:avLst/>
          </a:prstGeom>
        </p:spPr>
      </p:pic>
      <p:pic>
        <p:nvPicPr>
          <p:cNvPr id="8" name="Picture 7"/>
          <p:cNvPicPr>
            <a:picLocks noChangeAspect="1"/>
          </p:cNvPicPr>
          <p:nvPr/>
        </p:nvPicPr>
        <p:blipFill>
          <a:blip r:embed="rId4"/>
          <a:stretch>
            <a:fillRect/>
          </a:stretch>
        </p:blipFill>
        <p:spPr>
          <a:xfrm>
            <a:off x="3422458" y="5201605"/>
            <a:ext cx="4479366" cy="1453724"/>
          </a:xfrm>
          <a:prstGeom prst="rect">
            <a:avLst/>
          </a:prstGeom>
        </p:spPr>
      </p:pic>
      <p:sp>
        <p:nvSpPr>
          <p:cNvPr id="6" name="Rounded Rectangle 5"/>
          <p:cNvSpPr/>
          <p:nvPr/>
        </p:nvSpPr>
        <p:spPr>
          <a:xfrm>
            <a:off x="441013" y="1373896"/>
            <a:ext cx="2424107" cy="2679944"/>
          </a:xfrm>
          <a:prstGeom prst="roundRect">
            <a:avLst/>
          </a:prstGeom>
          <a:noFill/>
          <a:ln w="57150">
            <a:solidFill>
              <a:srgbClr val="752D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TextBox 8"/>
          <p:cNvSpPr txBox="1"/>
          <p:nvPr/>
        </p:nvSpPr>
        <p:spPr>
          <a:xfrm>
            <a:off x="8645338" y="1624411"/>
            <a:ext cx="3058161" cy="2554545"/>
          </a:xfrm>
          <a:prstGeom prst="rect">
            <a:avLst/>
          </a:prstGeom>
          <a:noFill/>
        </p:spPr>
        <p:txBody>
          <a:bodyPr wrap="square" rtlCol="0">
            <a:spAutoFit/>
          </a:bodyPr>
          <a:lstStyle/>
          <a:p>
            <a:r>
              <a:rPr lang="en-GB" sz="1600" dirty="0">
                <a:solidFill>
                  <a:schemeClr val="bg1"/>
                </a:solidFill>
                <a:latin typeface="Trebuchet MS" panose="020B0603020202020204" pitchFamily="34" charset="0"/>
              </a:rPr>
              <a:t>If there are any other areas of the Cornwall Agreed Syllabus for RE that you would like assistance with, your local church would be happy to help. Please contact your church directly, or email Clare Green (Schools’ Creation Care Officer) on clare.green@truro.anglican.org</a:t>
            </a:r>
          </a:p>
        </p:txBody>
      </p:sp>
      <p:pic>
        <p:nvPicPr>
          <p:cNvPr id="11" name="Picture 10">
            <a:extLst>
              <a:ext uri="{FF2B5EF4-FFF2-40B4-BE49-F238E27FC236}">
                <a16:creationId xmlns:a16="http://schemas.microsoft.com/office/drawing/2014/main" id="{53CFEACF-1D85-73B6-C1B2-C2F3F41E3ACD}"/>
              </a:ext>
            </a:extLst>
          </p:cNvPr>
          <p:cNvPicPr>
            <a:picLocks noChangeAspect="1"/>
          </p:cNvPicPr>
          <p:nvPr/>
        </p:nvPicPr>
        <p:blipFill>
          <a:blip r:embed="rId5"/>
          <a:stretch>
            <a:fillRect/>
          </a:stretch>
        </p:blipFill>
        <p:spPr>
          <a:xfrm>
            <a:off x="8800372" y="5339458"/>
            <a:ext cx="3156102" cy="1304484"/>
          </a:xfrm>
          <a:prstGeom prst="rect">
            <a:avLst/>
          </a:prstGeom>
        </p:spPr>
      </p:pic>
    </p:spTree>
    <p:extLst>
      <p:ext uri="{BB962C8B-B14F-4D97-AF65-F5344CB8AC3E}">
        <p14:creationId xmlns:p14="http://schemas.microsoft.com/office/powerpoint/2010/main" val="261285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Trebuchet MS" panose="020B0603020202020204" pitchFamily="34" charset="0"/>
              </a:rPr>
              <a:t>The Creation Story</a:t>
            </a:r>
          </a:p>
        </p:txBody>
      </p:sp>
      <p:pic>
        <p:nvPicPr>
          <p:cNvPr id="7" name="Picture 6"/>
          <p:cNvPicPr>
            <a:picLocks noChangeAspect="1"/>
          </p:cNvPicPr>
          <p:nvPr/>
        </p:nvPicPr>
        <p:blipFill>
          <a:blip r:embed="rId3"/>
          <a:stretch>
            <a:fillRect/>
          </a:stretch>
        </p:blipFill>
        <p:spPr>
          <a:xfrm>
            <a:off x="241886" y="5815549"/>
            <a:ext cx="1230318" cy="843111"/>
          </a:xfrm>
          <a:prstGeom prst="rect">
            <a:avLst/>
          </a:prstGeom>
        </p:spPr>
      </p:pic>
      <p:pic>
        <p:nvPicPr>
          <p:cNvPr id="8" name="Picture 7">
            <a:hlinkClick r:id="rId4"/>
          </p:cNvPr>
          <p:cNvPicPr>
            <a:picLocks noChangeAspect="1"/>
          </p:cNvPicPr>
          <p:nvPr/>
        </p:nvPicPr>
        <p:blipFill>
          <a:blip r:embed="rId5"/>
          <a:stretch>
            <a:fillRect/>
          </a:stretch>
        </p:blipFill>
        <p:spPr>
          <a:xfrm>
            <a:off x="2556555" y="2472711"/>
            <a:ext cx="7057738" cy="3510393"/>
          </a:xfrm>
          <a:prstGeom prst="rect">
            <a:avLst/>
          </a:prstGeom>
        </p:spPr>
      </p:pic>
      <p:sp>
        <p:nvSpPr>
          <p:cNvPr id="9" name="TextBox 8"/>
          <p:cNvSpPr txBox="1"/>
          <p:nvPr/>
        </p:nvSpPr>
        <p:spPr>
          <a:xfrm>
            <a:off x="385012" y="1322767"/>
            <a:ext cx="1146870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This is the story that Christians (and Jews and Muslims) tell each other to explain how the World was made.</a:t>
            </a:r>
          </a:p>
        </p:txBody>
      </p:sp>
      <p:pic>
        <p:nvPicPr>
          <p:cNvPr id="3" name="Picture 2">
            <a:extLst>
              <a:ext uri="{FF2B5EF4-FFF2-40B4-BE49-F238E27FC236}">
                <a16:creationId xmlns:a16="http://schemas.microsoft.com/office/drawing/2014/main" id="{9DC034B2-2DE7-FA99-2C0C-FE59BC4888BD}"/>
              </a:ext>
            </a:extLst>
          </p:cNvPr>
          <p:cNvPicPr>
            <a:picLocks noChangeAspect="1"/>
          </p:cNvPicPr>
          <p:nvPr/>
        </p:nvPicPr>
        <p:blipFill>
          <a:blip r:embed="rId6"/>
          <a:stretch>
            <a:fillRect/>
          </a:stretch>
        </p:blipFill>
        <p:spPr>
          <a:xfrm>
            <a:off x="9614293" y="5465880"/>
            <a:ext cx="2649272" cy="1095000"/>
          </a:xfrm>
          <a:prstGeom prst="rect">
            <a:avLst/>
          </a:prstGeom>
        </p:spPr>
      </p:pic>
    </p:spTree>
    <p:extLst>
      <p:ext uri="{BB962C8B-B14F-4D97-AF65-F5344CB8AC3E}">
        <p14:creationId xmlns:p14="http://schemas.microsoft.com/office/powerpoint/2010/main" val="180840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48990" cy="6858000"/>
          </a:xfrm>
          <a:prstGeom prst="rect">
            <a:avLst/>
          </a:prstGeom>
        </p:spPr>
      </p:pic>
    </p:spTree>
    <p:extLst>
      <p:ext uri="{BB962C8B-B14F-4D97-AF65-F5344CB8AC3E}">
        <p14:creationId xmlns:p14="http://schemas.microsoft.com/office/powerpoint/2010/main" val="112125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61655" cy="6858000"/>
          </a:xfrm>
          <a:prstGeom prst="rect">
            <a:avLst/>
          </a:prstGeom>
        </p:spPr>
      </p:pic>
    </p:spTree>
    <p:extLst>
      <p:ext uri="{BB962C8B-B14F-4D97-AF65-F5344CB8AC3E}">
        <p14:creationId xmlns:p14="http://schemas.microsoft.com/office/powerpoint/2010/main" val="322763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224874" cy="6858001"/>
          </a:xfrm>
          <a:prstGeom prst="rect">
            <a:avLst/>
          </a:prstGeom>
        </p:spPr>
      </p:pic>
    </p:spTree>
    <p:extLst>
      <p:ext uri="{BB962C8B-B14F-4D97-AF65-F5344CB8AC3E}">
        <p14:creationId xmlns:p14="http://schemas.microsoft.com/office/powerpoint/2010/main" val="390578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7421" cy="6858001"/>
          </a:xfrm>
          <a:prstGeom prst="rect">
            <a:avLst/>
          </a:prstGeom>
        </p:spPr>
      </p:pic>
    </p:spTree>
    <p:extLst>
      <p:ext uri="{BB962C8B-B14F-4D97-AF65-F5344CB8AC3E}">
        <p14:creationId xmlns:p14="http://schemas.microsoft.com/office/powerpoint/2010/main" val="27869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70058" cy="6858000"/>
          </a:xfrm>
          <a:prstGeom prst="rect">
            <a:avLst/>
          </a:prstGeom>
        </p:spPr>
      </p:pic>
    </p:spTree>
    <p:extLst>
      <p:ext uri="{BB962C8B-B14F-4D97-AF65-F5344CB8AC3E}">
        <p14:creationId xmlns:p14="http://schemas.microsoft.com/office/powerpoint/2010/main" val="185294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78886" cy="6858000"/>
          </a:xfrm>
          <a:prstGeom prst="rect">
            <a:avLst/>
          </a:prstGeom>
        </p:spPr>
      </p:pic>
    </p:spTree>
    <p:extLst>
      <p:ext uri="{BB962C8B-B14F-4D97-AF65-F5344CB8AC3E}">
        <p14:creationId xmlns:p14="http://schemas.microsoft.com/office/powerpoint/2010/main" val="24717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8636" cy="6858000"/>
          </a:xfrm>
          <a:prstGeom prst="rect">
            <a:avLst/>
          </a:prstGeom>
        </p:spPr>
      </p:pic>
    </p:spTree>
    <p:extLst>
      <p:ext uri="{BB962C8B-B14F-4D97-AF65-F5344CB8AC3E}">
        <p14:creationId xmlns:p14="http://schemas.microsoft.com/office/powerpoint/2010/main" val="2936719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NWHNSEV764MK-41302979-2409183</_dlc_DocId>
    <_dlc_DocIdUrl xmlns="3c89481a-3e59-4e0b-ab1b-db3c6bea12e3">
      <Url>https://trurodiocese.sharepoint.com/sites/Documents/_layouts/15/DocIdRedir.aspx?ID=NWHNSEV764MK-41302979-2409183</Url>
      <Description>NWHNSEV764MK-41302979-2409183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6EACB-60F4-43C4-9A9B-A82E28B1D9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3e53103-4a06-4172-a1fc-8f023a740ee1"/>
    <ds:schemaRef ds:uri="http://purl.org/dc/elements/1.1/"/>
    <ds:schemaRef ds:uri="http://schemas.microsoft.com/office/2006/metadata/properties"/>
    <ds:schemaRef ds:uri="http://www.w3.org/XML/1998/namespace"/>
    <ds:schemaRef ds:uri="http://purl.org/dc/dcmitype/"/>
    <ds:schemaRef ds:uri="fed6c2bd-0858-44a8-b411-a2567c037726"/>
    <ds:schemaRef ds:uri="3c89481a-3e59-4e0b-ab1b-db3c6bea12e3"/>
  </ds:schemaRefs>
</ds:datastoreItem>
</file>

<file path=customXml/itemProps2.xml><?xml version="1.0" encoding="utf-8"?>
<ds:datastoreItem xmlns:ds="http://schemas.openxmlformats.org/officeDocument/2006/customXml" ds:itemID="{73FECCCF-713E-469A-B19A-BDE296A7312C}">
  <ds:schemaRefs>
    <ds:schemaRef ds:uri="http://schemas.microsoft.com/sharepoint/events"/>
  </ds:schemaRefs>
</ds:datastoreItem>
</file>

<file path=customXml/itemProps3.xml><?xml version="1.0" encoding="utf-8"?>
<ds:datastoreItem xmlns:ds="http://schemas.openxmlformats.org/officeDocument/2006/customXml" ds:itemID="{D8AD061E-9BA3-487C-8F0C-1994DA7EC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9481a-3e59-4e0b-ab1b-db3c6bea12e3"/>
    <ds:schemaRef ds:uri="fed6c2bd-0858-44a8-b411-a2567c037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6C49C6-261C-4C6C-973C-E077175F2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458</Words>
  <Application>Microsoft Office PowerPoint</Application>
  <PresentationFormat>Widescreen</PresentationFormat>
  <Paragraphs>33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Trebuchet MS</vt:lpstr>
      <vt:lpstr>Office Theme</vt:lpstr>
      <vt:lpstr>PowerPoint Presentation</vt:lpstr>
      <vt:lpstr>The Creation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 God create people?</vt:lpstr>
      <vt:lpstr>How well have we done?</vt:lpstr>
      <vt:lpstr>How well have we done?</vt:lpstr>
      <vt:lpstr>To Finish</vt:lpstr>
      <vt:lpstr>A bit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Green</dc:creator>
  <cp:lastModifiedBy>Clare Green</cp:lastModifiedBy>
  <cp:revision>6</cp:revision>
  <dcterms:created xsi:type="dcterms:W3CDTF">2024-03-13T13:08:10Z</dcterms:created>
  <dcterms:modified xsi:type="dcterms:W3CDTF">2025-07-17T11:16:17Z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_dlc_DocIdItemGuid">
    <vt:lpwstr>655b7fc4-f23b-4f3e-8550-078c599985f2</vt:lpwstr>
  </property>
  <property fmtid="{D5CDD505-2E9C-101B-9397-08002B2CF9AE}" pid="4" name="MediaServiceImageTags">
    <vt:lpwstr/>
  </property>
</Properties>
</file>