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257" r:id="rId5"/>
    <p:sldId id="258" r:id="rId6"/>
    <p:sldId id="259" r:id="rId7"/>
    <p:sldId id="260" r:id="rId8"/>
    <p:sldId id="261" r:id="rId9"/>
    <p:sldId id="262" r:id="rId10"/>
    <p:sldId id="26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1D87AF-2EBD-4D87-9B47-CCF6D4E96EA4}" v="6" dt="2025-07-17T11:15:22.7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customXml" Target="../customXml/item4.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re Green" userId="14bd997e-9ae1-4552-a146-96fdaf1ecef7" providerId="ADAL" clId="{EE1D87AF-2EBD-4D87-9B47-CCF6D4E96EA4}"/>
    <pc:docChg chg="custSel delSld modSld">
      <pc:chgData name="Clare Green" userId="14bd997e-9ae1-4552-a146-96fdaf1ecef7" providerId="ADAL" clId="{EE1D87AF-2EBD-4D87-9B47-CCF6D4E96EA4}" dt="2025-07-17T11:15:22.787" v="47"/>
      <pc:docMkLst>
        <pc:docMk/>
      </pc:docMkLst>
      <pc:sldChg chg="del">
        <pc:chgData name="Clare Green" userId="14bd997e-9ae1-4552-a146-96fdaf1ecef7" providerId="ADAL" clId="{EE1D87AF-2EBD-4D87-9B47-CCF6D4E96EA4}" dt="2025-07-17T10:15:12.722" v="0" actId="47"/>
        <pc:sldMkLst>
          <pc:docMk/>
          <pc:sldMk cId="77731083" sldId="256"/>
        </pc:sldMkLst>
      </pc:sldChg>
      <pc:sldChg chg="modSp mod">
        <pc:chgData name="Clare Green" userId="14bd997e-9ae1-4552-a146-96fdaf1ecef7" providerId="ADAL" clId="{EE1D87AF-2EBD-4D87-9B47-CCF6D4E96EA4}" dt="2025-07-17T11:14:20.392" v="30" actId="20577"/>
        <pc:sldMkLst>
          <pc:docMk/>
          <pc:sldMk cId="2717437747" sldId="257"/>
        </pc:sldMkLst>
        <pc:spChg chg="mod">
          <ac:chgData name="Clare Green" userId="14bd997e-9ae1-4552-a146-96fdaf1ecef7" providerId="ADAL" clId="{EE1D87AF-2EBD-4D87-9B47-CCF6D4E96EA4}" dt="2025-07-17T11:14:20.392" v="30" actId="20577"/>
          <ac:spMkLst>
            <pc:docMk/>
            <pc:sldMk cId="2717437747" sldId="257"/>
            <ac:spMk id="3" creationId="{00000000-0000-0000-0000-000000000000}"/>
          </ac:spMkLst>
        </pc:spChg>
      </pc:sldChg>
      <pc:sldChg chg="addSp delSp modSp mod">
        <pc:chgData name="Clare Green" userId="14bd997e-9ae1-4552-a146-96fdaf1ecef7" providerId="ADAL" clId="{EE1D87AF-2EBD-4D87-9B47-CCF6D4E96EA4}" dt="2025-07-17T11:14:44.626" v="37" actId="14100"/>
        <pc:sldMkLst>
          <pc:docMk/>
          <pc:sldMk cId="1808401903" sldId="258"/>
        </pc:sldMkLst>
        <pc:picChg chg="add mod">
          <ac:chgData name="Clare Green" userId="14bd997e-9ae1-4552-a146-96fdaf1ecef7" providerId="ADAL" clId="{EE1D87AF-2EBD-4D87-9B47-CCF6D4E96EA4}" dt="2025-07-17T11:14:44.626" v="37" actId="14100"/>
          <ac:picMkLst>
            <pc:docMk/>
            <pc:sldMk cId="1808401903" sldId="258"/>
            <ac:picMk id="3" creationId="{EFC3181C-3133-C32F-95E5-E84982911FA7}"/>
          </ac:picMkLst>
        </pc:picChg>
        <pc:picChg chg="del">
          <ac:chgData name="Clare Green" userId="14bd997e-9ae1-4552-a146-96fdaf1ecef7" providerId="ADAL" clId="{EE1D87AF-2EBD-4D87-9B47-CCF6D4E96EA4}" dt="2025-07-17T11:14:30.890" v="31" actId="478"/>
          <ac:picMkLst>
            <pc:docMk/>
            <pc:sldMk cId="1808401903" sldId="258"/>
            <ac:picMk id="5" creationId="{00000000-0000-0000-0000-000000000000}"/>
          </ac:picMkLst>
        </pc:picChg>
        <pc:picChg chg="del">
          <ac:chgData name="Clare Green" userId="14bd997e-9ae1-4552-a146-96fdaf1ecef7" providerId="ADAL" clId="{EE1D87AF-2EBD-4D87-9B47-CCF6D4E96EA4}" dt="2025-07-17T11:14:33.042" v="32" actId="478"/>
          <ac:picMkLst>
            <pc:docMk/>
            <pc:sldMk cId="1808401903" sldId="258"/>
            <ac:picMk id="6" creationId="{00000000-0000-0000-0000-000000000000}"/>
          </ac:picMkLst>
        </pc:picChg>
      </pc:sldChg>
      <pc:sldChg chg="addSp delSp modSp mod">
        <pc:chgData name="Clare Green" userId="14bd997e-9ae1-4552-a146-96fdaf1ecef7" providerId="ADAL" clId="{EE1D87AF-2EBD-4D87-9B47-CCF6D4E96EA4}" dt="2025-07-17T11:14:53.950" v="39"/>
        <pc:sldMkLst>
          <pc:docMk/>
          <pc:sldMk cId="2361773812" sldId="259"/>
        </pc:sldMkLst>
        <pc:picChg chg="del">
          <ac:chgData name="Clare Green" userId="14bd997e-9ae1-4552-a146-96fdaf1ecef7" providerId="ADAL" clId="{EE1D87AF-2EBD-4D87-9B47-CCF6D4E96EA4}" dt="2025-07-17T11:14:52.173" v="38" actId="478"/>
          <ac:picMkLst>
            <pc:docMk/>
            <pc:sldMk cId="2361773812" sldId="259"/>
            <ac:picMk id="6" creationId="{00000000-0000-0000-0000-000000000000}"/>
          </ac:picMkLst>
        </pc:picChg>
        <pc:picChg chg="add mod">
          <ac:chgData name="Clare Green" userId="14bd997e-9ae1-4552-a146-96fdaf1ecef7" providerId="ADAL" clId="{EE1D87AF-2EBD-4D87-9B47-CCF6D4E96EA4}" dt="2025-07-17T11:14:53.950" v="39"/>
          <ac:picMkLst>
            <pc:docMk/>
            <pc:sldMk cId="2361773812" sldId="259"/>
            <ac:picMk id="8" creationId="{EAE40950-C215-6C41-3CEA-E31A8D746024}"/>
          </ac:picMkLst>
        </pc:picChg>
      </pc:sldChg>
      <pc:sldChg chg="addSp delSp modSp mod">
        <pc:chgData name="Clare Green" userId="14bd997e-9ae1-4552-a146-96fdaf1ecef7" providerId="ADAL" clId="{EE1D87AF-2EBD-4D87-9B47-CCF6D4E96EA4}" dt="2025-07-17T11:14:59.128" v="41"/>
        <pc:sldMkLst>
          <pc:docMk/>
          <pc:sldMk cId="1982925782" sldId="260"/>
        </pc:sldMkLst>
        <pc:picChg chg="del">
          <ac:chgData name="Clare Green" userId="14bd997e-9ae1-4552-a146-96fdaf1ecef7" providerId="ADAL" clId="{EE1D87AF-2EBD-4D87-9B47-CCF6D4E96EA4}" dt="2025-07-17T11:14:57.310" v="40" actId="478"/>
          <ac:picMkLst>
            <pc:docMk/>
            <pc:sldMk cId="1982925782" sldId="260"/>
            <ac:picMk id="3" creationId="{00000000-0000-0000-0000-000000000000}"/>
          </ac:picMkLst>
        </pc:picChg>
        <pc:picChg chg="add mod">
          <ac:chgData name="Clare Green" userId="14bd997e-9ae1-4552-a146-96fdaf1ecef7" providerId="ADAL" clId="{EE1D87AF-2EBD-4D87-9B47-CCF6D4E96EA4}" dt="2025-07-17T11:14:59.128" v="41"/>
          <ac:picMkLst>
            <pc:docMk/>
            <pc:sldMk cId="1982925782" sldId="260"/>
            <ac:picMk id="7" creationId="{54E75BAE-9EA5-09AA-EF99-31ECD41BEF9A}"/>
          </ac:picMkLst>
        </pc:picChg>
      </pc:sldChg>
      <pc:sldChg chg="addSp delSp modSp mod">
        <pc:chgData name="Clare Green" userId="14bd997e-9ae1-4552-a146-96fdaf1ecef7" providerId="ADAL" clId="{EE1D87AF-2EBD-4D87-9B47-CCF6D4E96EA4}" dt="2025-07-17T11:15:06.145" v="43"/>
        <pc:sldMkLst>
          <pc:docMk/>
          <pc:sldMk cId="1724210434" sldId="261"/>
        </pc:sldMkLst>
        <pc:picChg chg="del">
          <ac:chgData name="Clare Green" userId="14bd997e-9ae1-4552-a146-96fdaf1ecef7" providerId="ADAL" clId="{EE1D87AF-2EBD-4D87-9B47-CCF6D4E96EA4}" dt="2025-07-17T11:15:03.077" v="42" actId="478"/>
          <ac:picMkLst>
            <pc:docMk/>
            <pc:sldMk cId="1724210434" sldId="261"/>
            <ac:picMk id="3" creationId="{00000000-0000-0000-0000-000000000000}"/>
          </ac:picMkLst>
        </pc:picChg>
        <pc:picChg chg="add mod">
          <ac:chgData name="Clare Green" userId="14bd997e-9ae1-4552-a146-96fdaf1ecef7" providerId="ADAL" clId="{EE1D87AF-2EBD-4D87-9B47-CCF6D4E96EA4}" dt="2025-07-17T11:15:06.145" v="43"/>
          <ac:picMkLst>
            <pc:docMk/>
            <pc:sldMk cId="1724210434" sldId="261"/>
            <ac:picMk id="5" creationId="{6F6145D5-19E1-82B3-0FB6-89F5E9EB2E66}"/>
          </ac:picMkLst>
        </pc:picChg>
      </pc:sldChg>
      <pc:sldChg chg="addSp delSp modSp mod">
        <pc:chgData name="Clare Green" userId="14bd997e-9ae1-4552-a146-96fdaf1ecef7" providerId="ADAL" clId="{EE1D87AF-2EBD-4D87-9B47-CCF6D4E96EA4}" dt="2025-07-17T11:15:17.918" v="45"/>
        <pc:sldMkLst>
          <pc:docMk/>
          <pc:sldMk cId="3193402334" sldId="262"/>
        </pc:sldMkLst>
        <pc:picChg chg="del">
          <ac:chgData name="Clare Green" userId="14bd997e-9ae1-4552-a146-96fdaf1ecef7" providerId="ADAL" clId="{EE1D87AF-2EBD-4D87-9B47-CCF6D4E96EA4}" dt="2025-07-17T11:15:15.285" v="44" actId="478"/>
          <ac:picMkLst>
            <pc:docMk/>
            <pc:sldMk cId="3193402334" sldId="262"/>
            <ac:picMk id="3" creationId="{00000000-0000-0000-0000-000000000000}"/>
          </ac:picMkLst>
        </pc:picChg>
        <pc:picChg chg="add mod">
          <ac:chgData name="Clare Green" userId="14bd997e-9ae1-4552-a146-96fdaf1ecef7" providerId="ADAL" clId="{EE1D87AF-2EBD-4D87-9B47-CCF6D4E96EA4}" dt="2025-07-17T11:15:17.918" v="45"/>
          <ac:picMkLst>
            <pc:docMk/>
            <pc:sldMk cId="3193402334" sldId="262"/>
            <ac:picMk id="8" creationId="{C29D2010-12D1-2E55-E98B-425A41EB91ED}"/>
          </ac:picMkLst>
        </pc:picChg>
      </pc:sldChg>
      <pc:sldChg chg="addSp delSp modSp mod">
        <pc:chgData name="Clare Green" userId="14bd997e-9ae1-4552-a146-96fdaf1ecef7" providerId="ADAL" clId="{EE1D87AF-2EBD-4D87-9B47-CCF6D4E96EA4}" dt="2025-07-17T11:15:22.787" v="47"/>
        <pc:sldMkLst>
          <pc:docMk/>
          <pc:sldMk cId="2612853286" sldId="263"/>
        </pc:sldMkLst>
        <pc:picChg chg="del">
          <ac:chgData name="Clare Green" userId="14bd997e-9ae1-4552-a146-96fdaf1ecef7" providerId="ADAL" clId="{EE1D87AF-2EBD-4D87-9B47-CCF6D4E96EA4}" dt="2025-07-17T11:15:20.780" v="46" actId="478"/>
          <ac:picMkLst>
            <pc:docMk/>
            <pc:sldMk cId="2612853286" sldId="263"/>
            <ac:picMk id="3" creationId="{00000000-0000-0000-0000-000000000000}"/>
          </ac:picMkLst>
        </pc:picChg>
        <pc:picChg chg="add mod">
          <ac:chgData name="Clare Green" userId="14bd997e-9ae1-4552-a146-96fdaf1ecef7" providerId="ADAL" clId="{EE1D87AF-2EBD-4D87-9B47-CCF6D4E96EA4}" dt="2025-07-17T11:15:22.787" v="47"/>
          <ac:picMkLst>
            <pc:docMk/>
            <pc:sldMk cId="2612853286" sldId="263"/>
            <ac:picMk id="11" creationId="{67D3EC79-E54E-1171-C27B-50824A16B07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E478DE-F6EE-4F8E-9008-28B42B81EDDA}" type="datetimeFigureOut">
              <a:rPr lang="en-GB" smtClean="0"/>
              <a:t>17/07/2025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0F4EEA-9586-40FC-AB43-802FEAD07499}" type="slidenum">
              <a:rPr lang="en-GB" smtClean="0"/>
              <a:t>‹#›</a:t>
            </a:fld>
            <a:endParaRPr lang="en-GB"/>
          </a:p>
        </p:txBody>
      </p:sp>
    </p:spTree>
    <p:extLst>
      <p:ext uri="{BB962C8B-B14F-4D97-AF65-F5344CB8AC3E}">
        <p14:creationId xmlns:p14="http://schemas.microsoft.com/office/powerpoint/2010/main" val="1931104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E8C7E76-F791-42DC-A918-835BF67B5779}" type="slidenum">
              <a:rPr lang="en-GB" altLang="en-US" smtClean="0"/>
              <a:pPr>
                <a:defRPr/>
              </a:pPr>
              <a:t>2</a:t>
            </a:fld>
            <a:endParaRPr lang="en-GB" altLang="en-US"/>
          </a:p>
        </p:txBody>
      </p:sp>
    </p:spTree>
    <p:extLst>
      <p:ext uri="{BB962C8B-B14F-4D97-AF65-F5344CB8AC3E}">
        <p14:creationId xmlns:p14="http://schemas.microsoft.com/office/powerpoint/2010/main" val="151831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7197F63-1663-464D-AAE2-B2BE3C2B475A}" type="datetimeFigureOut">
              <a:rPr lang="en-GB" smtClean="0"/>
              <a:t>17/07/2025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63D320-28A3-441C-9F3D-C3A12483A7A8}" type="slidenum">
              <a:rPr lang="en-GB" smtClean="0"/>
              <a:t>‹#›</a:t>
            </a:fld>
            <a:endParaRPr lang="en-GB"/>
          </a:p>
        </p:txBody>
      </p:sp>
    </p:spTree>
    <p:extLst>
      <p:ext uri="{BB962C8B-B14F-4D97-AF65-F5344CB8AC3E}">
        <p14:creationId xmlns:p14="http://schemas.microsoft.com/office/powerpoint/2010/main" val="3695690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7197F63-1663-464D-AAE2-B2BE3C2B475A}" type="datetimeFigureOut">
              <a:rPr lang="en-GB" smtClean="0"/>
              <a:t>17/07/2025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63D320-28A3-441C-9F3D-C3A12483A7A8}" type="slidenum">
              <a:rPr lang="en-GB" smtClean="0"/>
              <a:t>‹#›</a:t>
            </a:fld>
            <a:endParaRPr lang="en-GB"/>
          </a:p>
        </p:txBody>
      </p:sp>
    </p:spTree>
    <p:extLst>
      <p:ext uri="{BB962C8B-B14F-4D97-AF65-F5344CB8AC3E}">
        <p14:creationId xmlns:p14="http://schemas.microsoft.com/office/powerpoint/2010/main" val="553865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7197F63-1663-464D-AAE2-B2BE3C2B475A}" type="datetimeFigureOut">
              <a:rPr lang="en-GB" smtClean="0"/>
              <a:t>17/07/2025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63D320-28A3-441C-9F3D-C3A12483A7A8}" type="slidenum">
              <a:rPr lang="en-GB" smtClean="0"/>
              <a:t>‹#›</a:t>
            </a:fld>
            <a:endParaRPr lang="en-GB"/>
          </a:p>
        </p:txBody>
      </p:sp>
    </p:spTree>
    <p:extLst>
      <p:ext uri="{BB962C8B-B14F-4D97-AF65-F5344CB8AC3E}">
        <p14:creationId xmlns:p14="http://schemas.microsoft.com/office/powerpoint/2010/main" val="1914680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ver">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0"/>
            <a:ext cx="12192000" cy="5043714"/>
          </a:xfrm>
          <a:prstGeom prst="rect">
            <a:avLst/>
          </a:prstGeom>
          <a:gradFill>
            <a:gsLst>
              <a:gs pos="0">
                <a:srgbClr val="7A2467"/>
              </a:gs>
              <a:gs pos="100000">
                <a:srgbClr val="BB307F"/>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 name="Text Placeholder 6"/>
          <p:cNvSpPr>
            <a:spLocks noGrp="1"/>
          </p:cNvSpPr>
          <p:nvPr>
            <p:ph type="body" sz="quarter" idx="10" hasCustomPrompt="1"/>
          </p:nvPr>
        </p:nvSpPr>
        <p:spPr>
          <a:xfrm>
            <a:off x="740862" y="391439"/>
            <a:ext cx="4861653" cy="450850"/>
          </a:xfrm>
          <a:ln>
            <a:noFill/>
          </a:ln>
        </p:spPr>
        <p:txBody>
          <a:bodyPr>
            <a:noAutofit/>
          </a:bodyPr>
          <a:lstStyle>
            <a:lvl1pPr marL="0" indent="0">
              <a:buNone/>
              <a:defRPr sz="1200">
                <a:solidFill>
                  <a:srgbClr val="E199C2"/>
                </a:solidFill>
                <a:latin typeface="Trebuchet MS"/>
                <a:cs typeface="Trebuchet MS"/>
              </a:defRPr>
            </a:lvl1pPr>
          </a:lstStyle>
          <a:p>
            <a:pPr lvl="0"/>
            <a:r>
              <a:rPr lang="en-GB" dirty="0"/>
              <a:t>PRESENTATION DATE</a:t>
            </a:r>
            <a:endParaRPr lang="en-US" dirty="0"/>
          </a:p>
        </p:txBody>
      </p:sp>
      <p:sp>
        <p:nvSpPr>
          <p:cNvPr id="6" name="Text Placeholder 5"/>
          <p:cNvSpPr>
            <a:spLocks noGrp="1"/>
          </p:cNvSpPr>
          <p:nvPr>
            <p:ph type="body" sz="quarter" idx="11" hasCustomPrompt="1"/>
          </p:nvPr>
        </p:nvSpPr>
        <p:spPr>
          <a:xfrm>
            <a:off x="706363" y="2235209"/>
            <a:ext cx="10440610" cy="2271486"/>
          </a:xfrm>
        </p:spPr>
        <p:txBody>
          <a:bodyPr anchor="b" anchorCtr="0">
            <a:noAutofit/>
          </a:bodyPr>
          <a:lstStyle>
            <a:lvl1pPr marL="0" indent="0" algn="l">
              <a:lnSpc>
                <a:spcPct val="90000"/>
              </a:lnSpc>
              <a:buNone/>
              <a:defRPr sz="5200" baseline="0">
                <a:solidFill>
                  <a:schemeClr val="bg1"/>
                </a:solidFill>
                <a:latin typeface="Trebuchet MS"/>
                <a:cs typeface="Trebuchet MS"/>
              </a:defRPr>
            </a:lvl1pPr>
          </a:lstStyle>
          <a:p>
            <a:pPr lvl="0"/>
            <a:r>
              <a:rPr lang="en-US" dirty="0" err="1"/>
              <a:t>Powerpoint</a:t>
            </a:r>
            <a:r>
              <a:rPr lang="en-US" dirty="0"/>
              <a:t> </a:t>
            </a:r>
          </a:p>
          <a:p>
            <a:pPr lvl="0"/>
            <a:r>
              <a:rPr lang="en-US" dirty="0"/>
              <a:t>Presentation </a:t>
            </a:r>
          </a:p>
          <a:p>
            <a:pPr lvl="0"/>
            <a:r>
              <a:rPr lang="en-US" dirty="0"/>
              <a:t>Title Here</a:t>
            </a:r>
          </a:p>
        </p:txBody>
      </p:sp>
      <p:sp>
        <p:nvSpPr>
          <p:cNvPr id="9" name="Text Placeholder 8"/>
          <p:cNvSpPr>
            <a:spLocks noGrp="1"/>
          </p:cNvSpPr>
          <p:nvPr>
            <p:ph type="body" sz="quarter" idx="12" hasCustomPrompt="1"/>
          </p:nvPr>
        </p:nvSpPr>
        <p:spPr>
          <a:xfrm>
            <a:off x="754741" y="5268188"/>
            <a:ext cx="7537753" cy="1274763"/>
          </a:xfrm>
        </p:spPr>
        <p:txBody>
          <a:bodyPr>
            <a:noAutofit/>
          </a:bodyPr>
          <a:lstStyle>
            <a:lvl1pPr marL="0" indent="0" algn="l">
              <a:buNone/>
              <a:defRPr sz="1800" baseline="0">
                <a:solidFill>
                  <a:schemeClr val="bg1">
                    <a:lumMod val="65000"/>
                  </a:schemeClr>
                </a:solidFill>
                <a:latin typeface="Trebuchet MS"/>
                <a:cs typeface="Trebuchet MS"/>
              </a:defRPr>
            </a:lvl1pPr>
          </a:lstStyle>
          <a:p>
            <a:pPr lvl="0"/>
            <a:r>
              <a:rPr lang="en-US" dirty="0"/>
              <a:t>This is where you can put the </a:t>
            </a:r>
            <a:br>
              <a:rPr lang="en-US" dirty="0"/>
            </a:br>
            <a:r>
              <a:rPr lang="en-US" dirty="0"/>
              <a:t>full presentation introduction</a:t>
            </a:r>
          </a:p>
        </p:txBody>
      </p:sp>
    </p:spTree>
    <p:extLst>
      <p:ext uri="{BB962C8B-B14F-4D97-AF65-F5344CB8AC3E}">
        <p14:creationId xmlns:p14="http://schemas.microsoft.com/office/powerpoint/2010/main" val="24329724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ullet List">
    <p:bg>
      <p:bgPr>
        <a:solidFill>
          <a:schemeClr val="bg1"/>
        </a:solidFill>
        <a:effectLst/>
      </p:bgPr>
    </p:bg>
    <p:spTree>
      <p:nvGrpSpPr>
        <p:cNvPr id="1" name=""/>
        <p:cNvGrpSpPr/>
        <p:nvPr/>
      </p:nvGrpSpPr>
      <p:grpSpPr>
        <a:xfrm>
          <a:off x="0" y="0"/>
          <a:ext cx="0" cy="0"/>
          <a:chOff x="0" y="0"/>
          <a:chExt cx="0" cy="0"/>
        </a:xfrm>
      </p:grpSpPr>
      <p:sp>
        <p:nvSpPr>
          <p:cNvPr id="9" name="Title Placeholder 1"/>
          <p:cNvSpPr>
            <a:spLocks noGrp="1"/>
          </p:cNvSpPr>
          <p:nvPr>
            <p:ph type="title" hasCustomPrompt="1"/>
          </p:nvPr>
        </p:nvSpPr>
        <p:spPr>
          <a:xfrm>
            <a:off x="646504" y="543368"/>
            <a:ext cx="10877840" cy="632290"/>
          </a:xfrm>
          <a:prstGeom prst="rect">
            <a:avLst/>
          </a:prstGeom>
        </p:spPr>
        <p:txBody>
          <a:bodyPr vert="horz" lIns="0" tIns="0" rIns="0" bIns="0" rtlCol="0" anchor="t" anchorCtr="0">
            <a:normAutofit/>
          </a:bodyPr>
          <a:lstStyle>
            <a:lvl1pPr>
              <a:defRPr sz="3600">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Text Placeholder 2"/>
          <p:cNvSpPr>
            <a:spLocks noGrp="1"/>
          </p:cNvSpPr>
          <p:nvPr>
            <p:ph type="body" sz="quarter" idx="10"/>
          </p:nvPr>
        </p:nvSpPr>
        <p:spPr>
          <a:xfrm>
            <a:off x="646497" y="1300527"/>
            <a:ext cx="10877847" cy="3817938"/>
          </a:xfrm>
          <a:prstGeom prst="rect">
            <a:avLst/>
          </a:prstGeom>
        </p:spPr>
        <p:txBody>
          <a:bodyPr/>
          <a:lstStyle>
            <a:lvl1pPr>
              <a:defRPr sz="3200">
                <a:latin typeface="Arial" panose="020B0604020202020204" pitchFamily="34" charset="0"/>
                <a:cs typeface="Arial" panose="020B0604020202020204" pitchFamily="34" charset="0"/>
              </a:defRPr>
            </a:lvl1pPr>
            <a:lvl2pPr marL="742931" indent="-285743">
              <a:buFont typeface="Arial" panose="020B0604020202020204" pitchFamily="34" charset="0"/>
              <a:buChar char="•"/>
              <a:defRPr sz="2800"/>
            </a:lvl2pPr>
            <a:lvl3pPr>
              <a:defRPr sz="24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1"/>
            <a:ext cx="12192000" cy="181429"/>
          </a:xfrm>
          <a:prstGeom prst="rect">
            <a:avLst/>
          </a:prstGeom>
          <a:gradFill>
            <a:gsLst>
              <a:gs pos="0">
                <a:srgbClr val="7A2467"/>
              </a:gs>
              <a:gs pos="100000">
                <a:srgbClr val="BB307F"/>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eaLnBrk="1" fontAlgn="auto" hangingPunct="1">
              <a:spcBef>
                <a:spcPts val="0"/>
              </a:spcBef>
              <a:spcAft>
                <a:spcPts val="0"/>
              </a:spcAft>
            </a:pPr>
            <a:endParaRPr lang="en-US" sz="1350">
              <a:solidFill>
                <a:prstClr val="white"/>
              </a:solidFill>
            </a:endParaRPr>
          </a:p>
        </p:txBody>
      </p:sp>
      <p:pic>
        <p:nvPicPr>
          <p:cNvPr id="6" name="Picture 5" descr="Diocese-of-Truro_Logo_RGB-Small.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80400" y="5516407"/>
            <a:ext cx="1468914" cy="1025907"/>
          </a:xfrm>
          <a:prstGeom prst="rect">
            <a:avLst/>
          </a:prstGeom>
        </p:spPr>
      </p:pic>
    </p:spTree>
    <p:extLst>
      <p:ext uri="{BB962C8B-B14F-4D97-AF65-F5344CB8AC3E}">
        <p14:creationId xmlns:p14="http://schemas.microsoft.com/office/powerpoint/2010/main" val="13383010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Open Layout">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1"/>
            <a:ext cx="12192000" cy="181429"/>
          </a:xfrm>
          <a:prstGeom prst="rect">
            <a:avLst/>
          </a:prstGeom>
          <a:gradFill>
            <a:gsLst>
              <a:gs pos="0">
                <a:srgbClr val="7A2467"/>
              </a:gs>
              <a:gs pos="100000">
                <a:srgbClr val="BB307F"/>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eaLnBrk="1" fontAlgn="auto" hangingPunct="1">
              <a:spcBef>
                <a:spcPts val="0"/>
              </a:spcBef>
              <a:spcAft>
                <a:spcPts val="0"/>
              </a:spcAft>
            </a:pPr>
            <a:endParaRPr lang="en-US" sz="1350">
              <a:solidFill>
                <a:prstClr val="white"/>
              </a:solidFill>
            </a:endParaRPr>
          </a:p>
        </p:txBody>
      </p:sp>
      <p:sp>
        <p:nvSpPr>
          <p:cNvPr id="10" name="Title Placeholder 1"/>
          <p:cNvSpPr>
            <a:spLocks noGrp="1"/>
          </p:cNvSpPr>
          <p:nvPr>
            <p:ph type="title" hasCustomPrompt="1"/>
          </p:nvPr>
        </p:nvSpPr>
        <p:spPr>
          <a:xfrm>
            <a:off x="646504" y="543368"/>
            <a:ext cx="10877840" cy="632290"/>
          </a:xfrm>
          <a:prstGeom prst="rect">
            <a:avLst/>
          </a:prstGeom>
        </p:spPr>
        <p:txBody>
          <a:bodyPr vert="horz" lIns="0" tIns="0" rIns="0" bIns="0" rtlCol="0" anchor="t" anchorCtr="0">
            <a:normAutofit/>
          </a:bodyPr>
          <a:lstStyle>
            <a:lvl1pPr>
              <a:defRPr sz="3600">
                <a:latin typeface="Arial" panose="020B0604020202020204" pitchFamily="34" charset="0"/>
                <a:cs typeface="Arial" panose="020B0604020202020204" pitchFamily="34" charset="0"/>
              </a:defRPr>
            </a:lvl1pPr>
          </a:lstStyle>
          <a:p>
            <a:r>
              <a:rPr lang="en-GB" dirty="0"/>
              <a:t>Click To Edit Master Title Style</a:t>
            </a:r>
            <a:endParaRPr lang="en-US" dirty="0"/>
          </a:p>
        </p:txBody>
      </p:sp>
      <p:pic>
        <p:nvPicPr>
          <p:cNvPr id="5" name="Picture 4" descr="Diocese-of-Truro_Logo_RGB-Small.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80400" y="5516407"/>
            <a:ext cx="1468914" cy="1025907"/>
          </a:xfrm>
          <a:prstGeom prst="rect">
            <a:avLst/>
          </a:prstGeom>
        </p:spPr>
      </p:pic>
    </p:spTree>
    <p:extLst>
      <p:ext uri="{BB962C8B-B14F-4D97-AF65-F5344CB8AC3E}">
        <p14:creationId xmlns:p14="http://schemas.microsoft.com/office/powerpoint/2010/main" val="32589628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7197F63-1663-464D-AAE2-B2BE3C2B475A}" type="datetimeFigureOut">
              <a:rPr lang="en-GB" smtClean="0"/>
              <a:t>17/07/2025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63D320-28A3-441C-9F3D-C3A12483A7A8}" type="slidenum">
              <a:rPr lang="en-GB" smtClean="0"/>
              <a:t>‹#›</a:t>
            </a:fld>
            <a:endParaRPr lang="en-GB"/>
          </a:p>
        </p:txBody>
      </p:sp>
    </p:spTree>
    <p:extLst>
      <p:ext uri="{BB962C8B-B14F-4D97-AF65-F5344CB8AC3E}">
        <p14:creationId xmlns:p14="http://schemas.microsoft.com/office/powerpoint/2010/main" val="2664135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7197F63-1663-464D-AAE2-B2BE3C2B475A}" type="datetimeFigureOut">
              <a:rPr lang="en-GB" smtClean="0"/>
              <a:t>17/07/2025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63D320-28A3-441C-9F3D-C3A12483A7A8}" type="slidenum">
              <a:rPr lang="en-GB" smtClean="0"/>
              <a:t>‹#›</a:t>
            </a:fld>
            <a:endParaRPr lang="en-GB"/>
          </a:p>
        </p:txBody>
      </p:sp>
    </p:spTree>
    <p:extLst>
      <p:ext uri="{BB962C8B-B14F-4D97-AF65-F5344CB8AC3E}">
        <p14:creationId xmlns:p14="http://schemas.microsoft.com/office/powerpoint/2010/main" val="1320421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7197F63-1663-464D-AAE2-B2BE3C2B475A}" type="datetimeFigureOut">
              <a:rPr lang="en-GB" smtClean="0"/>
              <a:t>17/07/2025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63D320-28A3-441C-9F3D-C3A12483A7A8}" type="slidenum">
              <a:rPr lang="en-GB" smtClean="0"/>
              <a:t>‹#›</a:t>
            </a:fld>
            <a:endParaRPr lang="en-GB"/>
          </a:p>
        </p:txBody>
      </p:sp>
    </p:spTree>
    <p:extLst>
      <p:ext uri="{BB962C8B-B14F-4D97-AF65-F5344CB8AC3E}">
        <p14:creationId xmlns:p14="http://schemas.microsoft.com/office/powerpoint/2010/main" val="2766145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7197F63-1663-464D-AAE2-B2BE3C2B475A}" type="datetimeFigureOut">
              <a:rPr lang="en-GB" smtClean="0"/>
              <a:t>17/07/2025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E63D320-28A3-441C-9F3D-C3A12483A7A8}" type="slidenum">
              <a:rPr lang="en-GB" smtClean="0"/>
              <a:t>‹#›</a:t>
            </a:fld>
            <a:endParaRPr lang="en-GB"/>
          </a:p>
        </p:txBody>
      </p:sp>
    </p:spTree>
    <p:extLst>
      <p:ext uri="{BB962C8B-B14F-4D97-AF65-F5344CB8AC3E}">
        <p14:creationId xmlns:p14="http://schemas.microsoft.com/office/powerpoint/2010/main" val="2274934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197F63-1663-464D-AAE2-B2BE3C2B475A}" type="datetimeFigureOut">
              <a:rPr lang="en-GB" smtClean="0"/>
              <a:t>17/07/2025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E63D320-28A3-441C-9F3D-C3A12483A7A8}" type="slidenum">
              <a:rPr lang="en-GB" smtClean="0"/>
              <a:t>‹#›</a:t>
            </a:fld>
            <a:endParaRPr lang="en-GB"/>
          </a:p>
        </p:txBody>
      </p:sp>
    </p:spTree>
    <p:extLst>
      <p:ext uri="{BB962C8B-B14F-4D97-AF65-F5344CB8AC3E}">
        <p14:creationId xmlns:p14="http://schemas.microsoft.com/office/powerpoint/2010/main" val="2673572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197F63-1663-464D-AAE2-B2BE3C2B475A}" type="datetimeFigureOut">
              <a:rPr lang="en-GB" smtClean="0"/>
              <a:t>17/07/2025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E63D320-28A3-441C-9F3D-C3A12483A7A8}" type="slidenum">
              <a:rPr lang="en-GB" smtClean="0"/>
              <a:t>‹#›</a:t>
            </a:fld>
            <a:endParaRPr lang="en-GB"/>
          </a:p>
        </p:txBody>
      </p:sp>
    </p:spTree>
    <p:extLst>
      <p:ext uri="{BB962C8B-B14F-4D97-AF65-F5344CB8AC3E}">
        <p14:creationId xmlns:p14="http://schemas.microsoft.com/office/powerpoint/2010/main" val="1015746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7197F63-1663-464D-AAE2-B2BE3C2B475A}" type="datetimeFigureOut">
              <a:rPr lang="en-GB" smtClean="0"/>
              <a:t>17/07/2025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63D320-28A3-441C-9F3D-C3A12483A7A8}" type="slidenum">
              <a:rPr lang="en-GB" smtClean="0"/>
              <a:t>‹#›</a:t>
            </a:fld>
            <a:endParaRPr lang="en-GB"/>
          </a:p>
        </p:txBody>
      </p:sp>
    </p:spTree>
    <p:extLst>
      <p:ext uri="{BB962C8B-B14F-4D97-AF65-F5344CB8AC3E}">
        <p14:creationId xmlns:p14="http://schemas.microsoft.com/office/powerpoint/2010/main" val="3144727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7197F63-1663-464D-AAE2-B2BE3C2B475A}" type="datetimeFigureOut">
              <a:rPr lang="en-GB" smtClean="0"/>
              <a:t>17/07/2025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63D320-28A3-441C-9F3D-C3A12483A7A8}" type="slidenum">
              <a:rPr lang="en-GB" smtClean="0"/>
              <a:t>‹#›</a:t>
            </a:fld>
            <a:endParaRPr lang="en-GB"/>
          </a:p>
        </p:txBody>
      </p:sp>
    </p:spTree>
    <p:extLst>
      <p:ext uri="{BB962C8B-B14F-4D97-AF65-F5344CB8AC3E}">
        <p14:creationId xmlns:p14="http://schemas.microsoft.com/office/powerpoint/2010/main" val="1277912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197F63-1663-464D-AAE2-B2BE3C2B475A}" type="datetimeFigureOut">
              <a:rPr lang="en-GB" smtClean="0"/>
              <a:t>17/07/2025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3D320-28A3-441C-9F3D-C3A12483A7A8}" type="slidenum">
              <a:rPr lang="en-GB" smtClean="0"/>
              <a:t>‹#›</a:t>
            </a:fld>
            <a:endParaRPr lang="en-GB"/>
          </a:p>
        </p:txBody>
      </p:sp>
    </p:spTree>
    <p:extLst>
      <p:ext uri="{BB962C8B-B14F-4D97-AF65-F5344CB8AC3E}">
        <p14:creationId xmlns:p14="http://schemas.microsoft.com/office/powerpoint/2010/main" val="28817869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www.youtube.com/watch?v=LN-pV4yYIek&amp;list=PLvEb8AA7B8J_c3BTNBukBzaA71YyfiJTZ&amp;index=2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www.awesomecutlery.com/tracks/god-made-everything/" TargetMode="External"/><Relationship Id="rId2" Type="http://schemas.openxmlformats.org/officeDocument/2006/relationships/image" Target="../media/image3.png"/><Relationship Id="rId1" Type="http://schemas.openxmlformats.org/officeDocument/2006/relationships/slideLayout" Target="../slideLayouts/slideLayout14.xml"/><Relationship Id="rId5" Type="http://schemas.openxmlformats.org/officeDocument/2006/relationships/image" Target="../media/image5.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4.xml"/><Relationship Id="rId5" Type="http://schemas.openxmlformats.org/officeDocument/2006/relationships/image" Target="../media/image5.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GB" sz="6000" b="1" dirty="0">
                <a:latin typeface="Trebuchet MS" panose="020B0603020202020204" pitchFamily="34" charset="0"/>
              </a:rPr>
              <a:t>Creation Care</a:t>
            </a:r>
          </a:p>
          <a:p>
            <a:r>
              <a:rPr lang="en-GB" sz="6000" b="1" dirty="0">
                <a:latin typeface="Trebuchet MS" panose="020B0603020202020204" pitchFamily="34" charset="0"/>
              </a:rPr>
              <a:t>Champions</a:t>
            </a:r>
          </a:p>
        </p:txBody>
      </p:sp>
      <p:pic>
        <p:nvPicPr>
          <p:cNvPr id="2" name="Picture 1"/>
          <p:cNvPicPr>
            <a:picLocks noChangeAspect="1"/>
          </p:cNvPicPr>
          <p:nvPr/>
        </p:nvPicPr>
        <p:blipFill>
          <a:blip r:embed="rId2"/>
          <a:stretch>
            <a:fillRect/>
          </a:stretch>
        </p:blipFill>
        <p:spPr>
          <a:xfrm>
            <a:off x="10266143" y="5176212"/>
            <a:ext cx="1761660" cy="1534285"/>
          </a:xfrm>
          <a:prstGeom prst="rect">
            <a:avLst/>
          </a:prstGeom>
        </p:spPr>
      </p:pic>
      <p:sp>
        <p:nvSpPr>
          <p:cNvPr id="8" name="Text Placeholder 7">
            <a:extLst>
              <a:ext uri="{FF2B5EF4-FFF2-40B4-BE49-F238E27FC236}">
                <a16:creationId xmlns:a16="http://schemas.microsoft.com/office/drawing/2014/main" id="{33D44B54-9491-CD75-CA85-53A8E7AD4426}"/>
              </a:ext>
            </a:extLst>
          </p:cNvPr>
          <p:cNvSpPr>
            <a:spLocks noGrp="1"/>
          </p:cNvSpPr>
          <p:nvPr>
            <p:ph type="body" sz="quarter" idx="12"/>
          </p:nvPr>
        </p:nvSpPr>
        <p:spPr>
          <a:xfrm>
            <a:off x="508328" y="5242769"/>
            <a:ext cx="4525489" cy="1401173"/>
          </a:xfrm>
        </p:spPr>
        <p:txBody>
          <a:bodyPr/>
          <a:lstStyle/>
          <a:p>
            <a:r>
              <a:rPr lang="en-US" dirty="0"/>
              <a:t>A project allowing schools to work in partnership with their local churches in learning about how Christians strive to steward God’s creation.</a:t>
            </a:r>
          </a:p>
        </p:txBody>
      </p:sp>
    </p:spTree>
    <p:extLst>
      <p:ext uri="{BB962C8B-B14F-4D97-AF65-F5344CB8AC3E}">
        <p14:creationId xmlns:p14="http://schemas.microsoft.com/office/powerpoint/2010/main" val="27174377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latin typeface="Trebuchet MS" panose="020B0603020202020204" pitchFamily="34" charset="0"/>
              </a:rPr>
              <a:t>The Creation Story</a:t>
            </a:r>
          </a:p>
        </p:txBody>
      </p:sp>
      <p:pic>
        <p:nvPicPr>
          <p:cNvPr id="7" name="Picture 6"/>
          <p:cNvPicPr>
            <a:picLocks noChangeAspect="1"/>
          </p:cNvPicPr>
          <p:nvPr/>
        </p:nvPicPr>
        <p:blipFill>
          <a:blip r:embed="rId3"/>
          <a:stretch>
            <a:fillRect/>
          </a:stretch>
        </p:blipFill>
        <p:spPr>
          <a:xfrm>
            <a:off x="241886" y="5815549"/>
            <a:ext cx="1230318" cy="843111"/>
          </a:xfrm>
          <a:prstGeom prst="rect">
            <a:avLst/>
          </a:prstGeom>
        </p:spPr>
      </p:pic>
      <p:pic>
        <p:nvPicPr>
          <p:cNvPr id="8" name="Picture 7">
            <a:hlinkClick r:id="rId4"/>
          </p:cNvPr>
          <p:cNvPicPr>
            <a:picLocks noChangeAspect="1"/>
          </p:cNvPicPr>
          <p:nvPr/>
        </p:nvPicPr>
        <p:blipFill>
          <a:blip r:embed="rId5"/>
          <a:stretch>
            <a:fillRect/>
          </a:stretch>
        </p:blipFill>
        <p:spPr>
          <a:xfrm>
            <a:off x="2556555" y="2472711"/>
            <a:ext cx="7057738" cy="3510393"/>
          </a:xfrm>
          <a:prstGeom prst="rect">
            <a:avLst/>
          </a:prstGeom>
        </p:spPr>
      </p:pic>
      <p:sp>
        <p:nvSpPr>
          <p:cNvPr id="9" name="TextBox 8"/>
          <p:cNvSpPr txBox="1"/>
          <p:nvPr/>
        </p:nvSpPr>
        <p:spPr>
          <a:xfrm>
            <a:off x="385012" y="1322767"/>
            <a:ext cx="11468700" cy="830997"/>
          </a:xfrm>
          <a:prstGeom prst="rect">
            <a:avLst/>
          </a:prstGeom>
          <a:noFill/>
        </p:spPr>
        <p:txBody>
          <a:bodyPr wrap="square" rtlCol="0">
            <a:spAutoFit/>
          </a:bodyPr>
          <a:lstStyle/>
          <a:p>
            <a:r>
              <a:rPr lang="en-GB" sz="2400" dirty="0">
                <a:solidFill>
                  <a:schemeClr val="tx1">
                    <a:lumMod val="65000"/>
                    <a:lumOff val="35000"/>
                  </a:schemeClr>
                </a:solidFill>
                <a:latin typeface="Trebuchet MS" panose="020B0603020202020204" pitchFamily="34" charset="0"/>
              </a:rPr>
              <a:t>This is the story that Christians (and Jews and Muslims) tell each other to explain how the World was made.</a:t>
            </a:r>
          </a:p>
        </p:txBody>
      </p:sp>
      <p:pic>
        <p:nvPicPr>
          <p:cNvPr id="3" name="Picture 2">
            <a:extLst>
              <a:ext uri="{FF2B5EF4-FFF2-40B4-BE49-F238E27FC236}">
                <a16:creationId xmlns:a16="http://schemas.microsoft.com/office/drawing/2014/main" id="{EFC3181C-3133-C32F-95E5-E84982911FA7}"/>
              </a:ext>
            </a:extLst>
          </p:cNvPr>
          <p:cNvPicPr>
            <a:picLocks noChangeAspect="1"/>
          </p:cNvPicPr>
          <p:nvPr/>
        </p:nvPicPr>
        <p:blipFill>
          <a:blip r:embed="rId6"/>
          <a:stretch>
            <a:fillRect/>
          </a:stretch>
        </p:blipFill>
        <p:spPr>
          <a:xfrm>
            <a:off x="9614293" y="5490593"/>
            <a:ext cx="2577707" cy="1065421"/>
          </a:xfrm>
          <a:prstGeom prst="rect">
            <a:avLst/>
          </a:prstGeom>
        </p:spPr>
      </p:pic>
    </p:spTree>
    <p:extLst>
      <p:ext uri="{BB962C8B-B14F-4D97-AF65-F5344CB8AC3E}">
        <p14:creationId xmlns:p14="http://schemas.microsoft.com/office/powerpoint/2010/main" val="1808401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43840" y="5820237"/>
            <a:ext cx="1230318" cy="843111"/>
          </a:xfrm>
          <a:prstGeom prst="rect">
            <a:avLst/>
          </a:prstGeom>
        </p:spPr>
      </p:pic>
      <p:sp>
        <p:nvSpPr>
          <p:cNvPr id="2" name="Title 1"/>
          <p:cNvSpPr>
            <a:spLocks noGrp="1"/>
          </p:cNvSpPr>
          <p:nvPr>
            <p:ph type="title"/>
          </p:nvPr>
        </p:nvSpPr>
        <p:spPr/>
        <p:txBody>
          <a:bodyPr>
            <a:normAutofit/>
          </a:bodyPr>
          <a:lstStyle/>
          <a:p>
            <a:r>
              <a:rPr lang="en-GB" dirty="0"/>
              <a:t>Why did God create people?</a:t>
            </a:r>
          </a:p>
        </p:txBody>
      </p:sp>
      <p:sp>
        <p:nvSpPr>
          <p:cNvPr id="3" name="TextBox 2"/>
          <p:cNvSpPr txBox="1"/>
          <p:nvPr/>
        </p:nvSpPr>
        <p:spPr>
          <a:xfrm>
            <a:off x="243840" y="1552389"/>
            <a:ext cx="11785600" cy="830997"/>
          </a:xfrm>
          <a:prstGeom prst="rect">
            <a:avLst/>
          </a:prstGeom>
          <a:noFill/>
        </p:spPr>
        <p:txBody>
          <a:bodyPr wrap="square" rtlCol="0">
            <a:spAutoFit/>
          </a:bodyPr>
          <a:lstStyle/>
          <a:p>
            <a:r>
              <a:rPr lang="en-GB" sz="2400" dirty="0">
                <a:solidFill>
                  <a:schemeClr val="tx1">
                    <a:lumMod val="65000"/>
                    <a:lumOff val="35000"/>
                  </a:schemeClr>
                </a:solidFill>
                <a:latin typeface="Trebuchet MS" panose="020B0603020202020204" pitchFamily="34" charset="0"/>
              </a:rPr>
              <a:t>In this story, God tells us one of the reasons why He made people, this is how one translation of the bible puts it.</a:t>
            </a:r>
          </a:p>
        </p:txBody>
      </p:sp>
      <p:sp>
        <p:nvSpPr>
          <p:cNvPr id="4" name="TextBox 3"/>
          <p:cNvSpPr txBox="1"/>
          <p:nvPr/>
        </p:nvSpPr>
        <p:spPr>
          <a:xfrm>
            <a:off x="1720547" y="2728450"/>
            <a:ext cx="5625133" cy="3416320"/>
          </a:xfrm>
          <a:prstGeom prst="rect">
            <a:avLst/>
          </a:prstGeom>
          <a:noFill/>
        </p:spPr>
        <p:txBody>
          <a:bodyPr wrap="square" rtlCol="0">
            <a:spAutoFit/>
          </a:bodyPr>
          <a:lstStyle/>
          <a:p>
            <a:r>
              <a:rPr lang="en-GB" sz="2400" dirty="0">
                <a:solidFill>
                  <a:schemeClr val="bg1">
                    <a:lumMod val="50000"/>
                  </a:schemeClr>
                </a:solidFill>
                <a:latin typeface="Trebuchet MS" panose="020B0603020202020204" pitchFamily="34" charset="0"/>
              </a:rPr>
              <a:t>God spoke: “Let us make human beings in our image, make them</a:t>
            </a:r>
            <a:br>
              <a:rPr lang="en-GB" sz="2400" dirty="0">
                <a:solidFill>
                  <a:schemeClr val="bg1">
                    <a:lumMod val="50000"/>
                  </a:schemeClr>
                </a:solidFill>
                <a:latin typeface="Trebuchet MS" panose="020B0603020202020204" pitchFamily="34" charset="0"/>
              </a:rPr>
            </a:br>
            <a:r>
              <a:rPr lang="en-GB" sz="2400" dirty="0">
                <a:solidFill>
                  <a:schemeClr val="bg1">
                    <a:lumMod val="50000"/>
                  </a:schemeClr>
                </a:solidFill>
                <a:latin typeface="Trebuchet MS" panose="020B0603020202020204" pitchFamily="34" charset="0"/>
              </a:rPr>
              <a:t>    reflecting our nature</a:t>
            </a:r>
            <a:br>
              <a:rPr lang="en-GB" sz="2400" dirty="0">
                <a:solidFill>
                  <a:schemeClr val="bg1">
                    <a:lumMod val="50000"/>
                  </a:schemeClr>
                </a:solidFill>
                <a:latin typeface="Trebuchet MS" panose="020B0603020202020204" pitchFamily="34" charset="0"/>
              </a:rPr>
            </a:br>
            <a:r>
              <a:rPr lang="en-GB" sz="2400" dirty="0">
                <a:solidFill>
                  <a:schemeClr val="bg1">
                    <a:lumMod val="50000"/>
                  </a:schemeClr>
                </a:solidFill>
                <a:latin typeface="Trebuchet MS" panose="020B0603020202020204" pitchFamily="34" charset="0"/>
              </a:rPr>
              <a:t>So they can </a:t>
            </a:r>
            <a:r>
              <a:rPr lang="en-GB" sz="2400" b="1" dirty="0">
                <a:solidFill>
                  <a:srgbClr val="A43F86"/>
                </a:solidFill>
                <a:latin typeface="Trebuchet MS" panose="020B0603020202020204" pitchFamily="34" charset="0"/>
              </a:rPr>
              <a:t>be responsible </a:t>
            </a:r>
            <a:r>
              <a:rPr lang="en-GB" sz="2400" dirty="0">
                <a:solidFill>
                  <a:schemeClr val="bg1">
                    <a:lumMod val="50000"/>
                  </a:schemeClr>
                </a:solidFill>
                <a:latin typeface="Trebuchet MS" panose="020B0603020202020204" pitchFamily="34" charset="0"/>
              </a:rPr>
              <a:t>for the fish in the sea,</a:t>
            </a:r>
            <a:br>
              <a:rPr lang="en-GB" sz="2400" dirty="0">
                <a:solidFill>
                  <a:schemeClr val="bg1">
                    <a:lumMod val="50000"/>
                  </a:schemeClr>
                </a:solidFill>
                <a:latin typeface="Trebuchet MS" panose="020B0603020202020204" pitchFamily="34" charset="0"/>
              </a:rPr>
            </a:br>
            <a:r>
              <a:rPr lang="en-GB" sz="2400" dirty="0">
                <a:solidFill>
                  <a:schemeClr val="bg1">
                    <a:lumMod val="50000"/>
                  </a:schemeClr>
                </a:solidFill>
                <a:latin typeface="Trebuchet MS" panose="020B0603020202020204" pitchFamily="34" charset="0"/>
              </a:rPr>
              <a:t>    the birds in the air, the cattle,</a:t>
            </a:r>
            <a:br>
              <a:rPr lang="en-GB" sz="2400" dirty="0">
                <a:solidFill>
                  <a:schemeClr val="bg1">
                    <a:lumMod val="50000"/>
                  </a:schemeClr>
                </a:solidFill>
                <a:latin typeface="Trebuchet MS" panose="020B0603020202020204" pitchFamily="34" charset="0"/>
              </a:rPr>
            </a:br>
            <a:r>
              <a:rPr lang="en-GB" sz="2400" dirty="0">
                <a:solidFill>
                  <a:schemeClr val="bg1">
                    <a:lumMod val="50000"/>
                  </a:schemeClr>
                </a:solidFill>
                <a:latin typeface="Trebuchet MS" panose="020B0603020202020204" pitchFamily="34" charset="0"/>
              </a:rPr>
              <a:t>And, yes, Earth itself,</a:t>
            </a:r>
            <a:br>
              <a:rPr lang="en-GB" sz="2400" dirty="0">
                <a:solidFill>
                  <a:schemeClr val="bg1">
                    <a:lumMod val="50000"/>
                  </a:schemeClr>
                </a:solidFill>
                <a:latin typeface="Trebuchet MS" panose="020B0603020202020204" pitchFamily="34" charset="0"/>
              </a:rPr>
            </a:br>
            <a:r>
              <a:rPr lang="en-GB" sz="2400" dirty="0">
                <a:solidFill>
                  <a:schemeClr val="bg1">
                    <a:lumMod val="50000"/>
                  </a:schemeClr>
                </a:solidFill>
                <a:latin typeface="Trebuchet MS" panose="020B0603020202020204" pitchFamily="34" charset="0"/>
              </a:rPr>
              <a:t>    and every animal that moves on the face of Earth.”</a:t>
            </a:r>
          </a:p>
        </p:txBody>
      </p:sp>
      <p:pic>
        <p:nvPicPr>
          <p:cNvPr id="5" name="Picture 4"/>
          <p:cNvPicPr>
            <a:picLocks noChangeAspect="1"/>
          </p:cNvPicPr>
          <p:nvPr/>
        </p:nvPicPr>
        <p:blipFill>
          <a:blip r:embed="rId3"/>
          <a:stretch>
            <a:fillRect/>
          </a:stretch>
        </p:blipFill>
        <p:spPr>
          <a:xfrm>
            <a:off x="7789560" y="3178822"/>
            <a:ext cx="3636884" cy="2197963"/>
          </a:xfrm>
          <a:prstGeom prst="rect">
            <a:avLst/>
          </a:prstGeom>
        </p:spPr>
      </p:pic>
      <p:pic>
        <p:nvPicPr>
          <p:cNvPr id="8" name="Picture 7">
            <a:extLst>
              <a:ext uri="{FF2B5EF4-FFF2-40B4-BE49-F238E27FC236}">
                <a16:creationId xmlns:a16="http://schemas.microsoft.com/office/drawing/2014/main" id="{EAE40950-C215-6C41-3CEA-E31A8D746024}"/>
              </a:ext>
            </a:extLst>
          </p:cNvPr>
          <p:cNvPicPr>
            <a:picLocks noChangeAspect="1"/>
          </p:cNvPicPr>
          <p:nvPr/>
        </p:nvPicPr>
        <p:blipFill>
          <a:blip r:embed="rId4"/>
          <a:stretch>
            <a:fillRect/>
          </a:stretch>
        </p:blipFill>
        <p:spPr>
          <a:xfrm>
            <a:off x="9614293" y="5490593"/>
            <a:ext cx="2577707" cy="1065421"/>
          </a:xfrm>
          <a:prstGeom prst="rect">
            <a:avLst/>
          </a:prstGeom>
        </p:spPr>
      </p:pic>
    </p:spTree>
    <p:extLst>
      <p:ext uri="{BB962C8B-B14F-4D97-AF65-F5344CB8AC3E}">
        <p14:creationId xmlns:p14="http://schemas.microsoft.com/office/powerpoint/2010/main" val="23617738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How well have we done?</a:t>
            </a:r>
          </a:p>
        </p:txBody>
      </p:sp>
      <p:pic>
        <p:nvPicPr>
          <p:cNvPr id="4" name="Picture 3"/>
          <p:cNvPicPr>
            <a:picLocks noChangeAspect="1"/>
          </p:cNvPicPr>
          <p:nvPr/>
        </p:nvPicPr>
        <p:blipFill>
          <a:blip r:embed="rId2"/>
          <a:stretch>
            <a:fillRect/>
          </a:stretch>
        </p:blipFill>
        <p:spPr>
          <a:xfrm>
            <a:off x="244025" y="5775326"/>
            <a:ext cx="1230318" cy="843111"/>
          </a:xfrm>
          <a:prstGeom prst="rect">
            <a:avLst/>
          </a:prstGeom>
        </p:spPr>
      </p:pic>
      <p:sp>
        <p:nvSpPr>
          <p:cNvPr id="5" name="TextBox 4"/>
          <p:cNvSpPr txBox="1"/>
          <p:nvPr/>
        </p:nvSpPr>
        <p:spPr>
          <a:xfrm>
            <a:off x="487680" y="1374389"/>
            <a:ext cx="11562080" cy="1938992"/>
          </a:xfrm>
          <a:prstGeom prst="rect">
            <a:avLst/>
          </a:prstGeom>
          <a:noFill/>
        </p:spPr>
        <p:txBody>
          <a:bodyPr wrap="square" rtlCol="0">
            <a:spAutoFit/>
          </a:bodyPr>
          <a:lstStyle/>
          <a:p>
            <a:r>
              <a:rPr lang="en-GB" sz="2400" dirty="0">
                <a:solidFill>
                  <a:schemeClr val="tx1">
                    <a:lumMod val="65000"/>
                    <a:lumOff val="35000"/>
                  </a:schemeClr>
                </a:solidFill>
                <a:latin typeface="Trebuchet MS" panose="020B0603020202020204" pitchFamily="34" charset="0"/>
              </a:rPr>
              <a:t>Christians believe that part of the reason why human beings were put on Earth by God, was to look after his creation. They call this</a:t>
            </a:r>
            <a:r>
              <a:rPr lang="en-GB" sz="2400" b="1" dirty="0">
                <a:solidFill>
                  <a:srgbClr val="A43F86"/>
                </a:solidFill>
                <a:latin typeface="Trebuchet MS" panose="020B0603020202020204" pitchFamily="34" charset="0"/>
              </a:rPr>
              <a:t> stewardship</a:t>
            </a:r>
            <a:r>
              <a:rPr lang="en-GB" sz="2400" dirty="0">
                <a:solidFill>
                  <a:schemeClr val="tx1">
                    <a:lumMod val="65000"/>
                    <a:lumOff val="35000"/>
                  </a:schemeClr>
                </a:solidFill>
                <a:latin typeface="Trebuchet MS" panose="020B0603020202020204" pitchFamily="34" charset="0"/>
              </a:rPr>
              <a:t>. That means that we are </a:t>
            </a:r>
            <a:r>
              <a:rPr lang="en-GB" sz="2400" b="1" dirty="0">
                <a:solidFill>
                  <a:srgbClr val="A43F86"/>
                </a:solidFill>
                <a:latin typeface="Trebuchet MS" panose="020B0603020202020204" pitchFamily="34" charset="0"/>
              </a:rPr>
              <a:t>responsible</a:t>
            </a:r>
            <a:r>
              <a:rPr lang="en-GB" sz="2400" dirty="0">
                <a:solidFill>
                  <a:schemeClr val="tx1">
                    <a:lumMod val="65000"/>
                    <a:lumOff val="35000"/>
                  </a:schemeClr>
                </a:solidFill>
                <a:latin typeface="Trebuchet MS" panose="020B0603020202020204" pitchFamily="34" charset="0"/>
              </a:rPr>
              <a:t> for the Earth and all that is on it.</a:t>
            </a:r>
          </a:p>
          <a:p>
            <a:endParaRPr lang="en-GB" sz="2400" dirty="0">
              <a:solidFill>
                <a:schemeClr val="tx1">
                  <a:lumMod val="65000"/>
                  <a:lumOff val="35000"/>
                </a:schemeClr>
              </a:solidFill>
              <a:latin typeface="Trebuchet MS" panose="020B0603020202020204" pitchFamily="34" charset="0"/>
            </a:endParaRPr>
          </a:p>
          <a:p>
            <a:r>
              <a:rPr lang="en-GB" sz="2400" dirty="0">
                <a:solidFill>
                  <a:schemeClr val="tx1">
                    <a:lumMod val="65000"/>
                    <a:lumOff val="35000"/>
                  </a:schemeClr>
                </a:solidFill>
                <a:latin typeface="Trebuchet MS" panose="020B0603020202020204" pitchFamily="34" charset="0"/>
              </a:rPr>
              <a:t>Have we been good </a:t>
            </a:r>
            <a:r>
              <a:rPr lang="en-GB" sz="2400" b="1" dirty="0">
                <a:solidFill>
                  <a:srgbClr val="A43F86"/>
                </a:solidFill>
                <a:latin typeface="Trebuchet MS" panose="020B0603020202020204" pitchFamily="34" charset="0"/>
              </a:rPr>
              <a:t>stewards</a:t>
            </a:r>
            <a:r>
              <a:rPr lang="en-GB" sz="2400" dirty="0">
                <a:solidFill>
                  <a:schemeClr val="tx1">
                    <a:lumMod val="65000"/>
                    <a:lumOff val="35000"/>
                  </a:schemeClr>
                </a:solidFill>
                <a:latin typeface="Trebuchet MS" panose="020B0603020202020204" pitchFamily="34" charset="0"/>
              </a:rPr>
              <a:t> of the planet?</a:t>
            </a:r>
          </a:p>
        </p:txBody>
      </p:sp>
      <p:pic>
        <p:nvPicPr>
          <p:cNvPr id="6" name="Picture 5"/>
          <p:cNvPicPr>
            <a:picLocks noChangeAspect="1"/>
          </p:cNvPicPr>
          <p:nvPr/>
        </p:nvPicPr>
        <p:blipFill>
          <a:blip r:embed="rId3"/>
          <a:stretch>
            <a:fillRect/>
          </a:stretch>
        </p:blipFill>
        <p:spPr>
          <a:xfrm>
            <a:off x="3498544" y="3659669"/>
            <a:ext cx="5157776" cy="2590100"/>
          </a:xfrm>
          <a:prstGeom prst="rect">
            <a:avLst/>
          </a:prstGeom>
        </p:spPr>
      </p:pic>
      <p:pic>
        <p:nvPicPr>
          <p:cNvPr id="7" name="Picture 6">
            <a:extLst>
              <a:ext uri="{FF2B5EF4-FFF2-40B4-BE49-F238E27FC236}">
                <a16:creationId xmlns:a16="http://schemas.microsoft.com/office/drawing/2014/main" id="{54E75BAE-9EA5-09AA-EF99-31ECD41BEF9A}"/>
              </a:ext>
            </a:extLst>
          </p:cNvPr>
          <p:cNvPicPr>
            <a:picLocks noChangeAspect="1"/>
          </p:cNvPicPr>
          <p:nvPr/>
        </p:nvPicPr>
        <p:blipFill>
          <a:blip r:embed="rId4"/>
          <a:stretch>
            <a:fillRect/>
          </a:stretch>
        </p:blipFill>
        <p:spPr>
          <a:xfrm>
            <a:off x="9614293" y="5490593"/>
            <a:ext cx="2577707" cy="1065421"/>
          </a:xfrm>
          <a:prstGeom prst="rect">
            <a:avLst/>
          </a:prstGeom>
        </p:spPr>
      </p:pic>
    </p:spTree>
    <p:extLst>
      <p:ext uri="{BB962C8B-B14F-4D97-AF65-F5344CB8AC3E}">
        <p14:creationId xmlns:p14="http://schemas.microsoft.com/office/powerpoint/2010/main" val="19829257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8434648" y="2024307"/>
            <a:ext cx="3432508" cy="2395293"/>
          </a:xfrm>
          <a:prstGeom prst="rect">
            <a:avLst/>
          </a:prstGeom>
        </p:spPr>
      </p:pic>
      <p:sp>
        <p:nvSpPr>
          <p:cNvPr id="2" name="Title 1"/>
          <p:cNvSpPr>
            <a:spLocks noGrp="1"/>
          </p:cNvSpPr>
          <p:nvPr>
            <p:ph type="title"/>
          </p:nvPr>
        </p:nvSpPr>
        <p:spPr/>
        <p:txBody>
          <a:bodyPr>
            <a:normAutofit/>
          </a:bodyPr>
          <a:lstStyle/>
          <a:p>
            <a:r>
              <a:rPr lang="en-GB" dirty="0"/>
              <a:t>How well have we done?</a:t>
            </a:r>
          </a:p>
        </p:txBody>
      </p:sp>
      <p:pic>
        <p:nvPicPr>
          <p:cNvPr id="4" name="Picture 3"/>
          <p:cNvPicPr>
            <a:picLocks noChangeAspect="1"/>
          </p:cNvPicPr>
          <p:nvPr/>
        </p:nvPicPr>
        <p:blipFill>
          <a:blip r:embed="rId3"/>
          <a:stretch>
            <a:fillRect/>
          </a:stretch>
        </p:blipFill>
        <p:spPr>
          <a:xfrm>
            <a:off x="304800" y="5846446"/>
            <a:ext cx="1230318" cy="843111"/>
          </a:xfrm>
          <a:prstGeom prst="rect">
            <a:avLst/>
          </a:prstGeom>
        </p:spPr>
      </p:pic>
      <p:sp>
        <p:nvSpPr>
          <p:cNvPr id="6" name="TextBox 5"/>
          <p:cNvSpPr txBox="1"/>
          <p:nvPr/>
        </p:nvSpPr>
        <p:spPr>
          <a:xfrm>
            <a:off x="447039" y="1360185"/>
            <a:ext cx="11592560" cy="4893647"/>
          </a:xfrm>
          <a:prstGeom prst="rect">
            <a:avLst/>
          </a:prstGeom>
          <a:noFill/>
        </p:spPr>
        <p:txBody>
          <a:bodyPr wrap="square" rtlCol="0">
            <a:spAutoFit/>
          </a:bodyPr>
          <a:lstStyle/>
          <a:p>
            <a:r>
              <a:rPr lang="en-GB" sz="2400" dirty="0">
                <a:latin typeface="Trebuchet MS" panose="020B0603020202020204" pitchFamily="34" charset="0"/>
              </a:rPr>
              <a:t>Churches like this one are doing their best to be good stewards of God’s creation. They are trying to:</a:t>
            </a:r>
          </a:p>
          <a:p>
            <a:pPr marL="214313" indent="-214313">
              <a:buFont typeface="Arial" panose="020B0604020202020204" pitchFamily="34" charset="0"/>
              <a:buChar char="•"/>
            </a:pPr>
            <a:r>
              <a:rPr lang="en-GB" sz="2400" dirty="0">
                <a:latin typeface="Trebuchet MS" panose="020B0603020202020204" pitchFamily="34" charset="0"/>
              </a:rPr>
              <a:t>Cherish creation</a:t>
            </a:r>
          </a:p>
          <a:p>
            <a:pPr marL="214313" indent="-214313">
              <a:buFont typeface="Arial" panose="020B0604020202020204" pitchFamily="34" charset="0"/>
              <a:buChar char="•"/>
            </a:pPr>
            <a:r>
              <a:rPr lang="en-GB" sz="2400" dirty="0">
                <a:latin typeface="Trebuchet MS" panose="020B0603020202020204" pitchFamily="34" charset="0"/>
              </a:rPr>
              <a:t>Cut carbon</a:t>
            </a:r>
          </a:p>
          <a:p>
            <a:pPr marL="214313" indent="-214313">
              <a:buFont typeface="Arial" panose="020B0604020202020204" pitchFamily="34" charset="0"/>
              <a:buChar char="•"/>
            </a:pPr>
            <a:r>
              <a:rPr lang="en-GB" sz="2400" dirty="0">
                <a:latin typeface="Trebuchet MS" panose="020B0603020202020204" pitchFamily="34" charset="0"/>
              </a:rPr>
              <a:t>Speak up</a:t>
            </a:r>
          </a:p>
          <a:p>
            <a:endParaRPr lang="en-GB" sz="2400" dirty="0">
              <a:latin typeface="Trebuchet MS" panose="020B0603020202020204" pitchFamily="34" charset="0"/>
            </a:endParaRPr>
          </a:p>
          <a:p>
            <a:endParaRPr lang="en-GB" sz="2400" dirty="0">
              <a:latin typeface="Trebuchet MS" panose="020B0603020202020204" pitchFamily="34" charset="0"/>
            </a:endParaRPr>
          </a:p>
          <a:p>
            <a:r>
              <a:rPr lang="en-GB" sz="2400" dirty="0">
                <a:latin typeface="Trebuchet MS" panose="020B0603020202020204" pitchFamily="34" charset="0"/>
              </a:rPr>
              <a:t>Thank you for coming to help!</a:t>
            </a:r>
          </a:p>
          <a:p>
            <a:endParaRPr lang="en-GB" sz="2400" dirty="0">
              <a:latin typeface="Trebuchet MS" panose="020B0603020202020204" pitchFamily="34" charset="0"/>
            </a:endParaRPr>
          </a:p>
          <a:p>
            <a:r>
              <a:rPr lang="en-GB" sz="2400" dirty="0">
                <a:latin typeface="Trebuchet MS" panose="020B0603020202020204" pitchFamily="34" charset="0"/>
              </a:rPr>
              <a:t>This morning you are going to take part in some activities connected with these aims.</a:t>
            </a:r>
          </a:p>
          <a:p>
            <a:endParaRPr lang="en-GB" sz="2400" dirty="0">
              <a:latin typeface="Trebuchet MS" panose="020B0603020202020204" pitchFamily="34" charset="0"/>
            </a:endParaRPr>
          </a:p>
          <a:p>
            <a:pPr algn="ctr"/>
            <a:r>
              <a:rPr lang="en-GB" sz="2400" dirty="0">
                <a:latin typeface="Trebuchet MS" panose="020B0603020202020204" pitchFamily="34" charset="0"/>
              </a:rPr>
              <a:t>Are you ready to be a good steward?</a:t>
            </a:r>
          </a:p>
        </p:txBody>
      </p:sp>
      <p:pic>
        <p:nvPicPr>
          <p:cNvPr id="5" name="Picture 4">
            <a:extLst>
              <a:ext uri="{FF2B5EF4-FFF2-40B4-BE49-F238E27FC236}">
                <a16:creationId xmlns:a16="http://schemas.microsoft.com/office/drawing/2014/main" id="{6F6145D5-19E1-82B3-0FB6-89F5E9EB2E66}"/>
              </a:ext>
            </a:extLst>
          </p:cNvPr>
          <p:cNvPicPr>
            <a:picLocks noChangeAspect="1"/>
          </p:cNvPicPr>
          <p:nvPr/>
        </p:nvPicPr>
        <p:blipFill>
          <a:blip r:embed="rId4"/>
          <a:stretch>
            <a:fillRect/>
          </a:stretch>
        </p:blipFill>
        <p:spPr>
          <a:xfrm>
            <a:off x="9614293" y="5490593"/>
            <a:ext cx="2577707" cy="1065421"/>
          </a:xfrm>
          <a:prstGeom prst="rect">
            <a:avLst/>
          </a:prstGeom>
        </p:spPr>
      </p:pic>
    </p:spTree>
    <p:extLst>
      <p:ext uri="{BB962C8B-B14F-4D97-AF65-F5344CB8AC3E}">
        <p14:creationId xmlns:p14="http://schemas.microsoft.com/office/powerpoint/2010/main" val="17242104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 Finish</a:t>
            </a:r>
          </a:p>
        </p:txBody>
      </p:sp>
      <p:pic>
        <p:nvPicPr>
          <p:cNvPr id="4" name="Picture 3"/>
          <p:cNvPicPr>
            <a:picLocks noChangeAspect="1"/>
          </p:cNvPicPr>
          <p:nvPr/>
        </p:nvPicPr>
        <p:blipFill>
          <a:blip r:embed="rId2"/>
          <a:stretch>
            <a:fillRect/>
          </a:stretch>
        </p:blipFill>
        <p:spPr>
          <a:xfrm>
            <a:off x="254001" y="5880115"/>
            <a:ext cx="1230318" cy="843111"/>
          </a:xfrm>
          <a:prstGeom prst="rect">
            <a:avLst/>
          </a:prstGeom>
        </p:spPr>
      </p:pic>
      <p:sp>
        <p:nvSpPr>
          <p:cNvPr id="5" name="TextBox 4"/>
          <p:cNvSpPr txBox="1"/>
          <p:nvPr/>
        </p:nvSpPr>
        <p:spPr>
          <a:xfrm>
            <a:off x="254001" y="1175659"/>
            <a:ext cx="11419840" cy="2677656"/>
          </a:xfrm>
          <a:prstGeom prst="rect">
            <a:avLst/>
          </a:prstGeom>
          <a:noFill/>
        </p:spPr>
        <p:txBody>
          <a:bodyPr wrap="square" rtlCol="0">
            <a:spAutoFit/>
          </a:bodyPr>
          <a:lstStyle/>
          <a:p>
            <a:r>
              <a:rPr lang="en-GB" sz="2400" dirty="0">
                <a:solidFill>
                  <a:schemeClr val="tx1">
                    <a:lumMod val="65000"/>
                    <a:lumOff val="35000"/>
                  </a:schemeClr>
                </a:solidFill>
                <a:latin typeface="Trebuchet MS" panose="020B0603020202020204" pitchFamily="34" charset="0"/>
              </a:rPr>
              <a:t>Finally, you all have a leaf made of paper. Please write your wish for the planet on your leaf. If you wish to make your wish into a prayer start with “Dear God” and finish with “Amen”</a:t>
            </a:r>
          </a:p>
          <a:p>
            <a:r>
              <a:rPr lang="en-GB" sz="2400" dirty="0">
                <a:solidFill>
                  <a:schemeClr val="tx1">
                    <a:lumMod val="65000"/>
                    <a:lumOff val="35000"/>
                  </a:schemeClr>
                </a:solidFill>
                <a:latin typeface="Trebuchet MS" panose="020B0603020202020204" pitchFamily="34" charset="0"/>
              </a:rPr>
              <a:t> </a:t>
            </a:r>
          </a:p>
          <a:p>
            <a:r>
              <a:rPr lang="en-GB" sz="2400" dirty="0">
                <a:solidFill>
                  <a:schemeClr val="tx1">
                    <a:lumMod val="65000"/>
                    <a:lumOff val="35000"/>
                  </a:schemeClr>
                </a:solidFill>
                <a:latin typeface="Trebuchet MS" panose="020B0603020202020204" pitchFamily="34" charset="0"/>
              </a:rPr>
              <a:t>When you have finished, come and stick it on our tree. On Sunday, when they come to church, the congregation of this church will pray your prayers and add prayers of their own.</a:t>
            </a:r>
          </a:p>
        </p:txBody>
      </p:sp>
      <p:pic>
        <p:nvPicPr>
          <p:cNvPr id="6" name="Picture 5" descr="Green Leaf Free Stock Photo - Public Domain Pictures">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6409" y="4380929"/>
            <a:ext cx="2245676" cy="1487761"/>
          </a:xfrm>
          <a:prstGeom prst="rect">
            <a:avLst/>
          </a:prstGeom>
        </p:spPr>
      </p:pic>
      <p:sp>
        <p:nvSpPr>
          <p:cNvPr id="7" name="TextBox 6"/>
          <p:cNvSpPr txBox="1"/>
          <p:nvPr/>
        </p:nvSpPr>
        <p:spPr>
          <a:xfrm>
            <a:off x="7033430" y="4883170"/>
            <a:ext cx="1458162" cy="923330"/>
          </a:xfrm>
          <a:prstGeom prst="rect">
            <a:avLst/>
          </a:prstGeom>
          <a:noFill/>
        </p:spPr>
        <p:txBody>
          <a:bodyPr wrap="square" rtlCol="0">
            <a:spAutoFit/>
          </a:bodyPr>
          <a:lstStyle/>
          <a:p>
            <a:r>
              <a:rPr lang="en-GB" dirty="0">
                <a:solidFill>
                  <a:srgbClr val="4B004A"/>
                </a:solidFill>
                <a:latin typeface="Trebuchet MS" panose="020B0603020202020204" pitchFamily="34" charset="0"/>
              </a:rPr>
              <a:t>Click on the Leaf to sing together.</a:t>
            </a:r>
          </a:p>
        </p:txBody>
      </p:sp>
      <p:pic>
        <p:nvPicPr>
          <p:cNvPr id="8" name="Picture 7">
            <a:extLst>
              <a:ext uri="{FF2B5EF4-FFF2-40B4-BE49-F238E27FC236}">
                <a16:creationId xmlns:a16="http://schemas.microsoft.com/office/drawing/2014/main" id="{C29D2010-12D1-2E55-E98B-425A41EB91ED}"/>
              </a:ext>
            </a:extLst>
          </p:cNvPr>
          <p:cNvPicPr>
            <a:picLocks noChangeAspect="1"/>
          </p:cNvPicPr>
          <p:nvPr/>
        </p:nvPicPr>
        <p:blipFill>
          <a:blip r:embed="rId5"/>
          <a:stretch>
            <a:fillRect/>
          </a:stretch>
        </p:blipFill>
        <p:spPr>
          <a:xfrm>
            <a:off x="9614293" y="5490593"/>
            <a:ext cx="2577707" cy="1065421"/>
          </a:xfrm>
          <a:prstGeom prst="rect">
            <a:avLst/>
          </a:prstGeom>
        </p:spPr>
      </p:pic>
    </p:spTree>
    <p:extLst>
      <p:ext uri="{BB962C8B-B14F-4D97-AF65-F5344CB8AC3E}">
        <p14:creationId xmlns:p14="http://schemas.microsoft.com/office/powerpoint/2010/main" val="31934023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914" y="413366"/>
            <a:ext cx="4589089" cy="632290"/>
          </a:xfrm>
        </p:spPr>
        <p:txBody>
          <a:bodyPr/>
          <a:lstStyle/>
          <a:p>
            <a:r>
              <a:rPr lang="en-GB" dirty="0"/>
              <a:t>A bit for teachers…</a:t>
            </a:r>
          </a:p>
        </p:txBody>
      </p:sp>
      <p:sp>
        <p:nvSpPr>
          <p:cNvPr id="10" name="Rounded Rectangle 9"/>
          <p:cNvSpPr/>
          <p:nvPr/>
        </p:nvSpPr>
        <p:spPr>
          <a:xfrm>
            <a:off x="8459163" y="1373896"/>
            <a:ext cx="3430512" cy="3055577"/>
          </a:xfrm>
          <a:prstGeom prst="roundRect">
            <a:avLst/>
          </a:prstGeom>
          <a:solidFill>
            <a:srgbClr val="752D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pic>
        <p:nvPicPr>
          <p:cNvPr id="4" name="Picture 3"/>
          <p:cNvPicPr>
            <a:picLocks noChangeAspect="1"/>
          </p:cNvPicPr>
          <p:nvPr/>
        </p:nvPicPr>
        <p:blipFill>
          <a:blip r:embed="rId2"/>
          <a:stretch>
            <a:fillRect/>
          </a:stretch>
        </p:blipFill>
        <p:spPr>
          <a:xfrm>
            <a:off x="290157" y="5812218"/>
            <a:ext cx="1230318" cy="843111"/>
          </a:xfrm>
          <a:prstGeom prst="rect">
            <a:avLst/>
          </a:prstGeom>
        </p:spPr>
      </p:pic>
      <p:sp>
        <p:nvSpPr>
          <p:cNvPr id="5" name="TextBox 4"/>
          <p:cNvSpPr txBox="1"/>
          <p:nvPr/>
        </p:nvSpPr>
        <p:spPr>
          <a:xfrm>
            <a:off x="688248" y="1559706"/>
            <a:ext cx="2014126" cy="2308324"/>
          </a:xfrm>
          <a:prstGeom prst="rect">
            <a:avLst/>
          </a:prstGeom>
          <a:noFill/>
        </p:spPr>
        <p:txBody>
          <a:bodyPr wrap="square" rtlCol="0">
            <a:spAutoFit/>
          </a:bodyPr>
          <a:lstStyle/>
          <a:p>
            <a:r>
              <a:rPr lang="en-GB" sz="1600" dirty="0">
                <a:solidFill>
                  <a:srgbClr val="A43F86"/>
                </a:solidFill>
                <a:latin typeface="Trebuchet MS" panose="020B0603020202020204" pitchFamily="34" charset="0"/>
              </a:rPr>
              <a:t>This workshop is designed to cover the LKS2 unit L2.1 from the Cornwall Agreed RE Syllabus. It also ties in with the National Curriculum for science</a:t>
            </a:r>
            <a:r>
              <a:rPr lang="en-GB" sz="1600" dirty="0">
                <a:solidFill>
                  <a:schemeClr val="tx1">
                    <a:lumMod val="65000"/>
                    <a:lumOff val="35000"/>
                  </a:schemeClr>
                </a:solidFill>
                <a:latin typeface="Trebuchet MS" panose="020B0603020202020204" pitchFamily="34" charset="0"/>
              </a:rPr>
              <a:t>.</a:t>
            </a:r>
          </a:p>
        </p:txBody>
      </p:sp>
      <p:pic>
        <p:nvPicPr>
          <p:cNvPr id="7" name="Picture 6"/>
          <p:cNvPicPr>
            <a:picLocks noChangeAspect="1"/>
          </p:cNvPicPr>
          <p:nvPr/>
        </p:nvPicPr>
        <p:blipFill>
          <a:blip r:embed="rId3"/>
          <a:stretch>
            <a:fillRect/>
          </a:stretch>
        </p:blipFill>
        <p:spPr>
          <a:xfrm>
            <a:off x="3588278" y="1225963"/>
            <a:ext cx="4147726" cy="3351440"/>
          </a:xfrm>
          <a:prstGeom prst="rect">
            <a:avLst/>
          </a:prstGeom>
        </p:spPr>
      </p:pic>
      <p:pic>
        <p:nvPicPr>
          <p:cNvPr id="8" name="Picture 7"/>
          <p:cNvPicPr>
            <a:picLocks noChangeAspect="1"/>
          </p:cNvPicPr>
          <p:nvPr/>
        </p:nvPicPr>
        <p:blipFill>
          <a:blip r:embed="rId4"/>
          <a:stretch>
            <a:fillRect/>
          </a:stretch>
        </p:blipFill>
        <p:spPr>
          <a:xfrm>
            <a:off x="3422458" y="5201605"/>
            <a:ext cx="4479366" cy="1453724"/>
          </a:xfrm>
          <a:prstGeom prst="rect">
            <a:avLst/>
          </a:prstGeom>
        </p:spPr>
      </p:pic>
      <p:sp>
        <p:nvSpPr>
          <p:cNvPr id="6" name="Rounded Rectangle 5"/>
          <p:cNvSpPr/>
          <p:nvPr/>
        </p:nvSpPr>
        <p:spPr>
          <a:xfrm>
            <a:off x="441013" y="1373896"/>
            <a:ext cx="2424107" cy="2679944"/>
          </a:xfrm>
          <a:prstGeom prst="roundRect">
            <a:avLst/>
          </a:prstGeom>
          <a:noFill/>
          <a:ln w="57150">
            <a:solidFill>
              <a:srgbClr val="752D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
        <p:nvSpPr>
          <p:cNvPr id="9" name="TextBox 8"/>
          <p:cNvSpPr txBox="1"/>
          <p:nvPr/>
        </p:nvSpPr>
        <p:spPr>
          <a:xfrm>
            <a:off x="8645338" y="1624411"/>
            <a:ext cx="3058161" cy="2554545"/>
          </a:xfrm>
          <a:prstGeom prst="rect">
            <a:avLst/>
          </a:prstGeom>
          <a:noFill/>
        </p:spPr>
        <p:txBody>
          <a:bodyPr wrap="square" rtlCol="0">
            <a:spAutoFit/>
          </a:bodyPr>
          <a:lstStyle/>
          <a:p>
            <a:r>
              <a:rPr lang="en-GB" sz="1600" dirty="0">
                <a:solidFill>
                  <a:schemeClr val="bg1"/>
                </a:solidFill>
                <a:latin typeface="Trebuchet MS" panose="020B0603020202020204" pitchFamily="34" charset="0"/>
              </a:rPr>
              <a:t>If there are any other areas of the Cornwall Agreed Syllabus for RE that you would like assistance with, your local church would be happy to help. Please contact your church directly, or email Clare Green (Schools’ Creation Care Officer) on clare.green@truro.anglican.org</a:t>
            </a:r>
          </a:p>
        </p:txBody>
      </p:sp>
      <p:pic>
        <p:nvPicPr>
          <p:cNvPr id="11" name="Picture 10">
            <a:extLst>
              <a:ext uri="{FF2B5EF4-FFF2-40B4-BE49-F238E27FC236}">
                <a16:creationId xmlns:a16="http://schemas.microsoft.com/office/drawing/2014/main" id="{67D3EC79-E54E-1171-C27B-50824A16B07A}"/>
              </a:ext>
            </a:extLst>
          </p:cNvPr>
          <p:cNvPicPr>
            <a:picLocks noChangeAspect="1"/>
          </p:cNvPicPr>
          <p:nvPr/>
        </p:nvPicPr>
        <p:blipFill>
          <a:blip r:embed="rId5"/>
          <a:stretch>
            <a:fillRect/>
          </a:stretch>
        </p:blipFill>
        <p:spPr>
          <a:xfrm>
            <a:off x="9614293" y="5490593"/>
            <a:ext cx="2577707" cy="1065421"/>
          </a:xfrm>
          <a:prstGeom prst="rect">
            <a:avLst/>
          </a:prstGeom>
        </p:spPr>
      </p:pic>
    </p:spTree>
    <p:extLst>
      <p:ext uri="{BB962C8B-B14F-4D97-AF65-F5344CB8AC3E}">
        <p14:creationId xmlns:p14="http://schemas.microsoft.com/office/powerpoint/2010/main" val="26128532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D71D6A240EBD41B923971D7299FE9E" ma:contentTypeVersion="16" ma:contentTypeDescription="Create a new document." ma:contentTypeScope="" ma:versionID="92f972a371b335482231e542a6233817">
  <xsd:schema xmlns:xsd="http://www.w3.org/2001/XMLSchema" xmlns:xs="http://www.w3.org/2001/XMLSchema" xmlns:p="http://schemas.microsoft.com/office/2006/metadata/properties" xmlns:ns2="3c89481a-3e59-4e0b-ab1b-db3c6bea12e3" xmlns:ns3="fed6c2bd-0858-44a8-b411-a2567c037726" targetNamespace="http://schemas.microsoft.com/office/2006/metadata/properties" ma:root="true" ma:fieldsID="5dc0b8f6368e40d6ad5234c94d170468" ns2:_="" ns3:_="">
    <xsd:import namespace="3c89481a-3e59-4e0b-ab1b-db3c6bea12e3"/>
    <xsd:import namespace="fed6c2bd-0858-44a8-b411-a2567c037726"/>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SearchProperties" minOccurs="0"/>
                <xsd:element ref="ns3:MediaServiceObjectDetectorVersions" minOccurs="0"/>
                <xsd:element ref="ns3:MediaServiceDateTaken" minOccurs="0"/>
                <xsd:element ref="ns3:MediaServiceGenerationTime" minOccurs="0"/>
                <xsd:element ref="ns3:MediaServiceEventHashCode" minOccurs="0"/>
                <xsd:element ref="ns3:MediaLengthInSeconds" minOccurs="0"/>
                <xsd:element ref="ns3:lcf76f155ced4ddcb4097134ff3c332f" minOccurs="0"/>
                <xsd:element ref="ns2:TaxCatchAll" minOccurs="0"/>
                <xsd:element ref="ns3:MediaServiceOCR" minOccurs="0"/>
                <xsd:element ref="ns3:MediaServiceLocation" minOccurs="0"/>
                <xsd:element ref="ns2:SharedWithUsers" minOccurs="0"/>
                <xsd:element ref="ns2:SharedWithDetail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89481a-3e59-4e0b-ab1b-db3c6bea12e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21" nillable="true" ma:displayName="Taxonomy Catch All Column" ma:hidden="true" ma:list="{8a28c30f-0409-4da3-931c-57d183bc1915}" ma:internalName="TaxCatchAll" ma:showField="CatchAllData" ma:web="3c89481a-3e59-4e0b-ab1b-db3c6bea12e3">
      <xsd:complexType>
        <xsd:complexContent>
          <xsd:extension base="dms:MultiChoiceLookup">
            <xsd:sequence>
              <xsd:element name="Value" type="dms:Lookup" maxOccurs="unbounded" minOccurs="0" nillable="true"/>
            </xsd:sequence>
          </xsd:extension>
        </xsd:complexContent>
      </xsd:complexType>
    </xsd:element>
    <xsd:element name="SharedWithUsers" ma:index="2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ed6c2bd-0858-44a8-b411-a2567c03772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b1df1368-43de-43ee-af93-40a0d98ae56b"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description="" ma:indexed="true" ma:internalName="MediaServiceLocation" ma:readOnly="true">
      <xsd:simpleType>
        <xsd:restriction base="dms:Text"/>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ed6c2bd-0858-44a8-b411-a2567c037726">
      <Terms xmlns="http://schemas.microsoft.com/office/infopath/2007/PartnerControls"/>
    </lcf76f155ced4ddcb4097134ff3c332f>
    <TaxCatchAll xmlns="3c89481a-3e59-4e0b-ab1b-db3c6bea12e3" xsi:nil="true"/>
    <_dlc_DocId xmlns="3c89481a-3e59-4e0b-ab1b-db3c6bea12e3">NWHNSEV764MK-41302979-2409184</_dlc_DocId>
    <_dlc_DocIdUrl xmlns="3c89481a-3e59-4e0b-ab1b-db3c6bea12e3">
      <Url>https://trurodiocese.sharepoint.com/sites/Documents/_layouts/15/DocIdRedir.aspx?ID=NWHNSEV764MK-41302979-2409184</Url>
      <Description>NWHNSEV764MK-41302979-2409184</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E5718097-8AE8-45FD-B9B2-856F5DFB0D72}"/>
</file>

<file path=customXml/itemProps2.xml><?xml version="1.0" encoding="utf-8"?>
<ds:datastoreItem xmlns:ds="http://schemas.openxmlformats.org/officeDocument/2006/customXml" ds:itemID="{FE6C49C6-261C-4C6C-973C-E077175F2ADA}">
  <ds:schemaRefs>
    <ds:schemaRef ds:uri="http://schemas.microsoft.com/sharepoint/v3/contenttype/forms"/>
  </ds:schemaRefs>
</ds:datastoreItem>
</file>

<file path=customXml/itemProps3.xml><?xml version="1.0" encoding="utf-8"?>
<ds:datastoreItem xmlns:ds="http://schemas.openxmlformats.org/officeDocument/2006/customXml" ds:itemID="{E7E6EACB-60F4-43C4-9A9B-A82E28B1D99E}">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43e53103-4a06-4172-a1fc-8f023a740ee1"/>
    <ds:schemaRef ds:uri="http://purl.org/dc/elements/1.1/"/>
    <ds:schemaRef ds:uri="http://schemas.microsoft.com/office/2006/metadata/properties"/>
    <ds:schemaRef ds:uri="http://www.w3.org/XML/1998/namespace"/>
  </ds:schemaRefs>
</ds:datastoreItem>
</file>

<file path=customXml/itemProps4.xml><?xml version="1.0" encoding="utf-8"?>
<ds:datastoreItem xmlns:ds="http://schemas.openxmlformats.org/officeDocument/2006/customXml" ds:itemID="{3E26F064-23BF-40B8-8BF5-E5DB042AA359}"/>
</file>

<file path=docProps/app.xml><?xml version="1.0" encoding="utf-8"?>
<Properties xmlns="http://schemas.openxmlformats.org/officeDocument/2006/extended-properties" xmlns:vt="http://schemas.openxmlformats.org/officeDocument/2006/docPropsVTypes">
  <TotalTime>16</TotalTime>
  <Words>458</Words>
  <Application>Microsoft Office PowerPoint</Application>
  <PresentationFormat>Widescreen</PresentationFormat>
  <Paragraphs>33</Paragraphs>
  <Slides>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Trebuchet MS</vt:lpstr>
      <vt:lpstr>Office Theme</vt:lpstr>
      <vt:lpstr>PowerPoint Presentation</vt:lpstr>
      <vt:lpstr>The Creation Story</vt:lpstr>
      <vt:lpstr>Why did God create people?</vt:lpstr>
      <vt:lpstr>How well have we done?</vt:lpstr>
      <vt:lpstr>How well have we done?</vt:lpstr>
      <vt:lpstr>To Finish</vt:lpstr>
      <vt:lpstr>A bit for teachers…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Clare Green</dc:creator>
  <cp:lastModifiedBy>Clare Green</cp:lastModifiedBy>
  <cp:revision>3</cp:revision>
  <dcterms:created xsi:type="dcterms:W3CDTF">2024-03-13T13:08:10Z</dcterms:created>
  <dcterms:modified xsi:type="dcterms:W3CDTF">2025-07-17T11:15:28Z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0x0101002ED71D6A240EBD41B923971D7299FE9E</vt:lpwstr>
  </property>
  <property fmtid="{D5CDD505-2E9C-101B-9397-08002B2CF9AE}" pid="3" name="_dlc_DocIdItemGuid">
    <vt:lpwstr>16c6db1f-7bfd-412c-87b0-ce264767e27a</vt:lpwstr>
  </property>
</Properties>
</file>