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28" r:id="rId4"/>
  </p:sldMasterIdLst>
  <p:notesMasterIdLst>
    <p:notesMasterId r:id="rId6"/>
  </p:notesMasterIdLst>
  <p:handoutMasterIdLst>
    <p:handoutMasterId r:id="rId7"/>
  </p:handoutMasterIdLst>
  <p:sldIdLst>
    <p:sldId id="437" r:id="rId5"/>
  </p:sldIdLst>
  <p:sldSz cx="6858000" cy="9144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004A"/>
    <a:srgbClr val="009900"/>
    <a:srgbClr val="00CC66"/>
    <a:srgbClr val="A43F86"/>
    <a:srgbClr val="ECCCE4"/>
    <a:srgbClr val="DBA1CA"/>
    <a:srgbClr val="FFC9C9"/>
    <a:srgbClr val="F8ECF5"/>
    <a:srgbClr val="752D60"/>
    <a:srgbClr val="EA94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71" autoAdjust="0"/>
    <p:restoredTop sz="88429" autoAdjust="0"/>
  </p:normalViewPr>
  <p:slideViewPr>
    <p:cSldViewPr>
      <p:cViewPr>
        <p:scale>
          <a:sx n="66" d="100"/>
          <a:sy n="66" d="100"/>
        </p:scale>
        <p:origin x="1842" y="-2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4144" y="1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customXml" Target="../customXml/item4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CF70048-BD45-4F08-92E4-6A4C2C49E344}" type="datetimeFigureOut">
              <a:rPr lang="en-GB"/>
              <a:pPr>
                <a:defRPr/>
              </a:pPr>
              <a:t>17/07/2025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05291F4-B475-4CFE-9EE0-5EF57BCA87B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89355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7F9DF2-695A-487C-8997-9A87CA55C02F}" type="datetimeFigureOut">
              <a:rPr lang="en-GB"/>
              <a:pPr>
                <a:defRPr/>
              </a:pPr>
              <a:t>17/07/2025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08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14876"/>
            <a:ext cx="5438775" cy="4467225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E8C7E76-F791-42DC-A918-835BF67B577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26243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6858000" cy="6724952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16735" y="521918"/>
            <a:ext cx="2734680" cy="601133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900">
                <a:solidFill>
                  <a:srgbClr val="E199C2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GB" dirty="0"/>
              <a:t>PRESENTATION DATE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97329" y="2980279"/>
            <a:ext cx="5872843" cy="3028648"/>
          </a:xfrm>
        </p:spPr>
        <p:txBody>
          <a:bodyPr anchor="b" anchorCtr="0">
            <a:noAutofit/>
          </a:bodyPr>
          <a:lstStyle>
            <a:lvl1pPr marL="0" indent="0" algn="l">
              <a:lnSpc>
                <a:spcPct val="90000"/>
              </a:lnSpc>
              <a:buNone/>
              <a:defRPr sz="3900" baseline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 err="1"/>
              <a:t>Powerpoint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Presentation </a:t>
            </a:r>
          </a:p>
          <a:p>
            <a:pPr lvl="0"/>
            <a:r>
              <a:rPr lang="en-US" dirty="0"/>
              <a:t>Title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24542" y="7024250"/>
            <a:ext cx="4239986" cy="1699684"/>
          </a:xfrm>
        </p:spPr>
        <p:txBody>
          <a:bodyPr>
            <a:noAutofit/>
          </a:bodyPr>
          <a:lstStyle>
            <a:lvl1pPr marL="0" indent="0" algn="l">
              <a:buNone/>
              <a:defRPr sz="1350" baseline="0">
                <a:solidFill>
                  <a:schemeClr val="bg1">
                    <a:lumMod val="65000"/>
                  </a:schemeClr>
                </a:solidFill>
                <a:latin typeface="Trebuchet MS"/>
                <a:cs typeface="Trebuchet MS"/>
              </a:defRPr>
            </a:lvl1pPr>
          </a:lstStyle>
          <a:p>
            <a:pPr lvl="0"/>
            <a:r>
              <a:rPr lang="en-US" dirty="0"/>
              <a:t>This is where you can put the </a:t>
            </a:r>
            <a:br>
              <a:rPr lang="en-US" dirty="0"/>
            </a:br>
            <a:r>
              <a:rPr lang="en-US" dirty="0"/>
              <a:t>full presentation introduction</a:t>
            </a:r>
          </a:p>
        </p:txBody>
      </p:sp>
    </p:spTree>
    <p:extLst>
      <p:ext uri="{BB962C8B-B14F-4D97-AF65-F5344CB8AC3E}">
        <p14:creationId xmlns:p14="http://schemas.microsoft.com/office/powerpoint/2010/main" val="337778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6858000" cy="241905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26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3654" y="1734036"/>
            <a:ext cx="6118789" cy="50905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"/>
            <a:ext cx="6858000" cy="241905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5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575957" y="1734036"/>
            <a:ext cx="2876040" cy="393428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63658" y="724490"/>
            <a:ext cx="6118785" cy="8430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63655" y="1734036"/>
            <a:ext cx="3005474" cy="50905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1"/>
            <a:ext cx="6858000" cy="241905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2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Pictu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508725"/>
            <a:ext cx="6858000" cy="16352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67862" y="7825085"/>
            <a:ext cx="4662534" cy="789376"/>
          </a:xfrm>
        </p:spPr>
        <p:txBody>
          <a:bodyPr anchor="t" anchorCtr="0">
            <a:normAutofit/>
          </a:bodyPr>
          <a:lstStyle>
            <a:lvl1pPr>
              <a:defRPr sz="1725">
                <a:solidFill>
                  <a:srgbClr val="4B004A"/>
                </a:solidFill>
              </a:defRPr>
            </a:lvl1pPr>
          </a:lstStyle>
          <a:p>
            <a:r>
              <a:rPr lang="en-GB" dirty="0"/>
              <a:t>Caption for the image to go here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"/>
            <a:ext cx="6858000" cy="241905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Diocese-of-Truro_Logo_RGB-Smal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814" y="7757001"/>
            <a:ext cx="665389" cy="11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94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48083" y="4973077"/>
            <a:ext cx="2562536" cy="15311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225"/>
              </a:spcAft>
            </a:pPr>
            <a:r>
              <a:rPr lang="pl-PL" sz="1800" b="0" i="0" dirty="0" err="1">
                <a:solidFill>
                  <a:srgbClr val="4B004A"/>
                </a:solidFill>
                <a:latin typeface="Trebuchet MS"/>
                <a:cs typeface="Trebuchet MS"/>
              </a:rPr>
              <a:t>Contact</a:t>
            </a:r>
            <a:r>
              <a:rPr lang="pl-PL" sz="1800" b="0" i="0" dirty="0">
                <a:solidFill>
                  <a:srgbClr val="4B004A"/>
                </a:solidFill>
                <a:latin typeface="Trebuchet MS"/>
                <a:cs typeface="Trebuchet MS"/>
              </a:rPr>
              <a:t> </a:t>
            </a:r>
            <a:r>
              <a:rPr lang="pl-PL" sz="1800" b="0" i="0" dirty="0" err="1">
                <a:solidFill>
                  <a:srgbClr val="4B004A"/>
                </a:solidFill>
                <a:latin typeface="Trebuchet MS"/>
                <a:cs typeface="Trebuchet MS"/>
              </a:rPr>
              <a:t>us</a:t>
            </a:r>
            <a:endParaRPr lang="pl-PL" sz="1800" b="0" i="0" dirty="0">
              <a:solidFill>
                <a:srgbClr val="4B004A"/>
              </a:solidFill>
              <a:latin typeface="Trebuchet MS"/>
              <a:cs typeface="Trebuchet MS"/>
            </a:endParaRPr>
          </a:p>
          <a:p>
            <a:pPr algn="ctr">
              <a:spcAft>
                <a:spcPts val="0"/>
              </a:spcAft>
            </a:pPr>
            <a:r>
              <a:rPr lang="en-GB" sz="900" b="0" i="0" kern="1200" dirty="0">
                <a:solidFill>
                  <a:srgbClr val="A43F86"/>
                </a:solidFill>
                <a:latin typeface="Trebuchet MS"/>
                <a:ea typeface="+mn-ea"/>
                <a:cs typeface="Trebuchet MS"/>
              </a:rPr>
              <a:t>Church House, Woodlands Court, </a:t>
            </a:r>
            <a:br>
              <a:rPr lang="en-GB" sz="900" b="0" i="0" kern="1200" dirty="0">
                <a:solidFill>
                  <a:srgbClr val="A43F86"/>
                </a:solidFill>
                <a:latin typeface="Trebuchet MS"/>
                <a:ea typeface="+mn-ea"/>
                <a:cs typeface="Trebuchet MS"/>
              </a:rPr>
            </a:br>
            <a:r>
              <a:rPr lang="en-GB" sz="900" b="0" i="0" kern="1200" dirty="0">
                <a:solidFill>
                  <a:srgbClr val="A43F86"/>
                </a:solidFill>
                <a:latin typeface="Trebuchet MS"/>
                <a:ea typeface="+mn-ea"/>
                <a:cs typeface="Trebuchet MS"/>
              </a:rPr>
              <a:t>Truro Business Park, </a:t>
            </a:r>
            <a:r>
              <a:rPr lang="en-GB" sz="900" b="0" i="0" kern="1200" dirty="0" err="1">
                <a:solidFill>
                  <a:srgbClr val="A43F86"/>
                </a:solidFill>
                <a:latin typeface="Trebuchet MS"/>
                <a:ea typeface="+mn-ea"/>
                <a:cs typeface="Trebuchet MS"/>
              </a:rPr>
              <a:t>Threemilestone</a:t>
            </a:r>
            <a:r>
              <a:rPr lang="en-GB" sz="900" b="0" i="0" kern="1200" dirty="0">
                <a:solidFill>
                  <a:srgbClr val="A43F86"/>
                </a:solidFill>
                <a:latin typeface="Trebuchet MS"/>
                <a:ea typeface="+mn-ea"/>
                <a:cs typeface="Trebuchet MS"/>
              </a:rPr>
              <a:t>, </a:t>
            </a:r>
            <a:br>
              <a:rPr lang="en-GB" sz="900" b="0" i="0" kern="1200" dirty="0">
                <a:solidFill>
                  <a:srgbClr val="A43F86"/>
                </a:solidFill>
                <a:latin typeface="Trebuchet MS"/>
                <a:ea typeface="+mn-ea"/>
                <a:cs typeface="Trebuchet MS"/>
              </a:rPr>
            </a:br>
            <a:r>
              <a:rPr lang="en-GB" sz="900" b="0" i="0" kern="1200" dirty="0">
                <a:solidFill>
                  <a:srgbClr val="A43F86"/>
                </a:solidFill>
                <a:latin typeface="Trebuchet MS"/>
                <a:ea typeface="+mn-ea"/>
                <a:cs typeface="Trebuchet MS"/>
              </a:rPr>
              <a:t>Truro, TR4 9NH</a:t>
            </a:r>
          </a:p>
          <a:p>
            <a:pPr algn="ctr">
              <a:lnSpc>
                <a:spcPct val="150000"/>
              </a:lnSpc>
              <a:spcAft>
                <a:spcPts val="225"/>
              </a:spcAft>
            </a:pPr>
            <a:r>
              <a:rPr lang="pl-PL" sz="9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Telephone </a:t>
            </a:r>
            <a:r>
              <a:rPr lang="pl-PL" sz="900" b="0" i="0" dirty="0">
                <a:solidFill>
                  <a:srgbClr val="A43F86"/>
                </a:solidFill>
                <a:latin typeface="Trebuchet MS"/>
                <a:cs typeface="Trebuchet MS"/>
              </a:rPr>
              <a:t>01872 274 351</a:t>
            </a:r>
          </a:p>
          <a:p>
            <a:pPr algn="ctr">
              <a:lnSpc>
                <a:spcPct val="150000"/>
              </a:lnSpc>
              <a:spcAft>
                <a:spcPts val="225"/>
              </a:spcAft>
            </a:pPr>
            <a:r>
              <a:rPr lang="pl-PL" sz="9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Email </a:t>
            </a:r>
            <a:r>
              <a:rPr lang="pl-PL" sz="900" b="0" i="0" dirty="0" err="1">
                <a:solidFill>
                  <a:srgbClr val="A43F86"/>
                </a:solidFill>
                <a:latin typeface="Trebuchet MS"/>
                <a:cs typeface="Trebuchet MS"/>
              </a:rPr>
              <a:t>info@truro.anglican.org</a:t>
            </a:r>
            <a:endParaRPr lang="pl-PL" sz="900" b="0" i="0" dirty="0">
              <a:solidFill>
                <a:srgbClr val="A43F86"/>
              </a:solidFill>
              <a:latin typeface="Trebuchet MS"/>
              <a:cs typeface="Trebuchet MS"/>
            </a:endParaRPr>
          </a:p>
          <a:p>
            <a:pPr algn="ctr">
              <a:lnSpc>
                <a:spcPct val="150000"/>
              </a:lnSpc>
              <a:spcAft>
                <a:spcPts val="225"/>
              </a:spcAft>
            </a:pPr>
            <a:r>
              <a:rPr lang="pl-PL" sz="9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Website</a:t>
            </a:r>
            <a:r>
              <a:rPr lang="pl-PL" sz="9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 </a:t>
            </a:r>
            <a:r>
              <a:rPr lang="pl-PL" sz="900" b="0" i="0" dirty="0" err="1">
                <a:solidFill>
                  <a:srgbClr val="A43F86"/>
                </a:solidFill>
                <a:latin typeface="Trebuchet MS"/>
                <a:cs typeface="Trebuchet MS"/>
              </a:rPr>
              <a:t>www.truro.anglican.org</a:t>
            </a:r>
            <a:endParaRPr lang="en-US" sz="900" b="0" i="0" dirty="0">
              <a:solidFill>
                <a:srgbClr val="A43F86"/>
              </a:solidFill>
              <a:latin typeface="Trebuchet MS"/>
              <a:cs typeface="Trebuchet M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"/>
            <a:ext cx="6858000" cy="241905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1611086" y="4634893"/>
            <a:ext cx="3641272" cy="0"/>
          </a:xfrm>
          <a:prstGeom prst="line">
            <a:avLst/>
          </a:prstGeom>
          <a:ln w="12700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Diocese-of-Truro_Logo_RGB-Smal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1365137"/>
            <a:ext cx="1608053" cy="266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38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Ope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21497" y="879305"/>
            <a:ext cx="5853422" cy="109352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rgbClr val="EA941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1"/>
            <a:ext cx="6858000" cy="241905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82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Ope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21497" y="879305"/>
            <a:ext cx="5853422" cy="109352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rgbClr val="EA941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5481228" y="6780245"/>
            <a:ext cx="1376772" cy="23637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0" y="1"/>
            <a:ext cx="6858000" cy="241905"/>
          </a:xfrm>
          <a:prstGeom prst="rect">
            <a:avLst/>
          </a:prstGeom>
          <a:gradFill>
            <a:gsLst>
              <a:gs pos="0">
                <a:srgbClr val="7A2467"/>
              </a:gs>
              <a:gs pos="100000">
                <a:srgbClr val="BB307F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8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671513" y="3022600"/>
            <a:ext cx="5518547" cy="3098800"/>
          </a:xfrm>
          <a:prstGeom prst="rect">
            <a:avLst/>
          </a:prstGeom>
        </p:spPr>
        <p:txBody>
          <a:bodyPr lIns="0" tIns="0" rIns="0" bIns="0"/>
          <a:lstStyle>
            <a:lvl1pPr defTabSz="232172">
              <a:defRPr sz="315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150">
                <a:solidFill>
                  <a:srgbClr val="FFFFFF"/>
                </a:solidFill>
              </a:rP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04087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3743" y="649985"/>
            <a:ext cx="6239853" cy="10935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idx="1"/>
          </p:nvPr>
        </p:nvSpPr>
        <p:spPr>
          <a:xfrm>
            <a:off x="308753" y="1798440"/>
            <a:ext cx="6234842" cy="62788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pic>
        <p:nvPicPr>
          <p:cNvPr id="6" name="Picture 5" descr="A logo with a plane and text&#10;&#10;Description automatically generated">
            <a:extLst>
              <a:ext uri="{FF2B5EF4-FFF2-40B4-BE49-F238E27FC236}">
                <a16:creationId xmlns:a16="http://schemas.microsoft.com/office/drawing/2014/main" id="{8965633D-DBA4-98B2-48D1-4AFD602B0CA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718" y="6972267"/>
            <a:ext cx="833181" cy="1859901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E9E6ED-8473-29D2-4BF1-02250227F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A3C86-1122-B844-83B2-00C83995E968}" type="datetimeFigureOut">
              <a:rPr lang="en-US" smtClean="0"/>
              <a:t>7/17/2025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762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9" r:id="rId1"/>
    <p:sldLayoutId id="2147484530" r:id="rId2"/>
    <p:sldLayoutId id="2147484531" r:id="rId3"/>
    <p:sldLayoutId id="2147484532" r:id="rId4"/>
    <p:sldLayoutId id="2147484533" r:id="rId5"/>
    <p:sldLayoutId id="2147484534" r:id="rId6"/>
    <p:sldLayoutId id="2147484535" r:id="rId7"/>
    <p:sldLayoutId id="2147484539" r:id="rId8"/>
    <p:sldLayoutId id="2147484536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342900" rtl="0" eaLnBrk="1" latinLnBrk="0" hangingPunct="1">
        <a:spcBef>
          <a:spcPct val="0"/>
        </a:spcBef>
        <a:buNone/>
        <a:defRPr sz="2175" b="0" i="0" kern="1200" baseline="0">
          <a:solidFill>
            <a:srgbClr val="4B004A"/>
          </a:solidFill>
          <a:latin typeface="Trebuchet MS"/>
          <a:ea typeface="+mj-ea"/>
          <a:cs typeface="Trebuchet M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A43F86"/>
        </a:buClr>
        <a:buFont typeface="Arial"/>
        <a:buChar char="•"/>
        <a:defRPr sz="1350" b="0" i="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A43F86"/>
        </a:buClr>
        <a:buFont typeface="Arial"/>
        <a:buChar char="–"/>
        <a:defRPr sz="1350" b="0" i="0" kern="1200">
          <a:solidFill>
            <a:srgbClr val="595959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A43F86"/>
        </a:buClr>
        <a:buFont typeface="Arial"/>
        <a:buChar char="•"/>
        <a:defRPr sz="1050" b="0" i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1050" b="0" i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808080"/>
        </a:buClr>
        <a:buFont typeface="Arial"/>
        <a:buChar char="•"/>
        <a:defRPr sz="825" b="0" i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640" y="539552"/>
            <a:ext cx="5853422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4B004A"/>
                </a:solidFill>
              </a:rPr>
              <a:t>Schools’ Creation Care Workshops</a:t>
            </a:r>
            <a:br>
              <a:rPr lang="en-US" dirty="0">
                <a:solidFill>
                  <a:srgbClr val="4B004A"/>
                </a:solidFill>
              </a:rPr>
            </a:br>
            <a:r>
              <a:rPr lang="en-US" dirty="0">
                <a:solidFill>
                  <a:srgbClr val="4B004A"/>
                </a:solidFill>
              </a:rPr>
              <a:t>St Stephen Church</a:t>
            </a:r>
            <a:br>
              <a:rPr lang="en-US" dirty="0">
                <a:solidFill>
                  <a:srgbClr val="4B004A"/>
                </a:solidFill>
              </a:rPr>
            </a:br>
            <a:r>
              <a:rPr lang="en-US" dirty="0">
                <a:solidFill>
                  <a:srgbClr val="4B004A"/>
                </a:solidFill>
              </a:rPr>
              <a:t>19</a:t>
            </a:r>
            <a:r>
              <a:rPr lang="en-US" baseline="30000" dirty="0">
                <a:solidFill>
                  <a:srgbClr val="4B004A"/>
                </a:solidFill>
              </a:rPr>
              <a:t>th</a:t>
            </a:r>
            <a:r>
              <a:rPr lang="en-US" dirty="0">
                <a:solidFill>
                  <a:srgbClr val="4B004A"/>
                </a:solidFill>
              </a:rPr>
              <a:t> -20</a:t>
            </a:r>
            <a:r>
              <a:rPr lang="en-US" baseline="30000" dirty="0">
                <a:solidFill>
                  <a:srgbClr val="4B004A"/>
                </a:solidFill>
              </a:rPr>
              <a:t>th</a:t>
            </a:r>
            <a:r>
              <a:rPr lang="en-US" dirty="0">
                <a:solidFill>
                  <a:srgbClr val="4B004A"/>
                </a:solidFill>
              </a:rPr>
              <a:t> March</a:t>
            </a:r>
            <a:br>
              <a:rPr lang="en-US" dirty="0">
                <a:solidFill>
                  <a:srgbClr val="4B004A"/>
                </a:solidFill>
              </a:rPr>
            </a:br>
            <a:endParaRPr lang="en-US" dirty="0">
              <a:solidFill>
                <a:srgbClr val="4B004A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40" y="7668344"/>
            <a:ext cx="1640424" cy="1124148"/>
          </a:xfrm>
          <a:prstGeom prst="rect">
            <a:avLst/>
          </a:prstGeom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933645DE-F034-C407-F55D-D3D75F4EE912}"/>
              </a:ext>
            </a:extLst>
          </p:cNvPr>
          <p:cNvSpPr txBox="1">
            <a:spLocks/>
          </p:cNvSpPr>
          <p:nvPr/>
        </p:nvSpPr>
        <p:spPr>
          <a:xfrm>
            <a:off x="612816" y="1936640"/>
            <a:ext cx="5400600" cy="5400600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82500" lnSpcReduction="20000"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2175" b="0" i="0" kern="1200" baseline="0">
                <a:solidFill>
                  <a:srgbClr val="EA941A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fontAlgn="auto">
              <a:spcAft>
                <a:spcPts val="0"/>
              </a:spcAft>
            </a:pPr>
            <a:endParaRPr lang="en-US" dirty="0">
              <a:solidFill>
                <a:srgbClr val="4B004A"/>
              </a:solidFill>
            </a:endParaRPr>
          </a:p>
          <a:p>
            <a:pPr fontAlgn="auto">
              <a:spcAft>
                <a:spcPts val="0"/>
              </a:spcAft>
            </a:pPr>
            <a:endParaRPr lang="en-US" dirty="0">
              <a:solidFill>
                <a:srgbClr val="4B004A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US" dirty="0">
                <a:solidFill>
                  <a:srgbClr val="4B004A"/>
                </a:solidFill>
              </a:rPr>
              <a:t>Information for Schools</a:t>
            </a:r>
          </a:p>
          <a:p>
            <a:pPr fontAlgn="auto">
              <a:spcAft>
                <a:spcPts val="0"/>
              </a:spcAft>
            </a:pPr>
            <a:endParaRPr lang="en-US" dirty="0">
              <a:solidFill>
                <a:srgbClr val="4B004A"/>
              </a:solidFill>
            </a:endParaRPr>
          </a:p>
          <a:p>
            <a:pPr fontAlgn="auto">
              <a:spcAft>
                <a:spcPts val="0"/>
              </a:spcAft>
            </a:pPr>
            <a:endParaRPr lang="en-US" dirty="0">
              <a:solidFill>
                <a:srgbClr val="4B004A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en-US" sz="1800" dirty="0">
                <a:solidFill>
                  <a:srgbClr val="4B004A"/>
                </a:solidFill>
              </a:rPr>
              <a:t>Thank you for joining us at St Stephen Church for our Creation Care Workshops. The </a:t>
            </a:r>
            <a:r>
              <a:rPr lang="en-US" sz="1800" dirty="0" err="1">
                <a:solidFill>
                  <a:srgbClr val="4B004A"/>
                </a:solidFill>
              </a:rPr>
              <a:t>programme</a:t>
            </a:r>
            <a:r>
              <a:rPr lang="en-US" sz="1800" dirty="0">
                <a:solidFill>
                  <a:srgbClr val="4B004A"/>
                </a:solidFill>
              </a:rPr>
              <a:t> will be as follows:</a:t>
            </a:r>
          </a:p>
          <a:p>
            <a:pPr fontAlgn="auto">
              <a:spcAft>
                <a:spcPts val="0"/>
              </a:spcAft>
            </a:pPr>
            <a:endParaRPr lang="en-US" sz="1800" dirty="0">
              <a:solidFill>
                <a:srgbClr val="4B004A"/>
              </a:solidFill>
            </a:endParaRP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B004A"/>
                </a:solidFill>
              </a:rPr>
              <a:t>Arrival and Welcome (squash and biscuits will be provided for the children)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B004A"/>
                </a:solidFill>
              </a:rPr>
              <a:t>Sharing the Bible Story – Creation 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B004A"/>
                </a:solidFill>
              </a:rPr>
              <a:t>Discussion on Stewardship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B004A"/>
                </a:solidFill>
              </a:rPr>
              <a:t>Break into 3 groups (it would be helpful if this were done by teachers prior to arrival) for workshops in rotation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B004A"/>
                </a:solidFill>
              </a:rPr>
              <a:t>In the case of over 30 children attending, 6 groups will be needed)</a:t>
            </a:r>
          </a:p>
          <a:p>
            <a:pPr marL="742950" lvl="1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4B004A"/>
                </a:solidFill>
                <a:latin typeface="Trebuchet MS" panose="020B0603020202020204" pitchFamily="34" charset="0"/>
              </a:rPr>
              <a:t>Workshop 1 Scavenger Hunt (biodiversity focus)</a:t>
            </a:r>
          </a:p>
          <a:p>
            <a:pPr marL="742950" lvl="1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4B004A"/>
                </a:solidFill>
                <a:latin typeface="Trebuchet MS" panose="020B0603020202020204" pitchFamily="34" charset="0"/>
              </a:rPr>
              <a:t>Workshop 2 A Variety of Species (biodiversity focus)</a:t>
            </a:r>
          </a:p>
          <a:p>
            <a:pPr marL="742950" lvl="1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4B004A"/>
                </a:solidFill>
                <a:latin typeface="Trebuchet MS" panose="020B0603020202020204" pitchFamily="34" charset="0"/>
              </a:rPr>
              <a:t>Workshop 3 planting a seed/lifecycle of a flowering plant (Y3 science focus)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B004A"/>
                </a:solidFill>
              </a:rPr>
              <a:t>Coming together to write wishes/prayers for our world to hang on our prayer tree.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B004A"/>
                </a:solidFill>
              </a:rPr>
              <a:t>Finish</a:t>
            </a:r>
          </a:p>
          <a:p>
            <a:pPr fontAlgn="auto">
              <a:spcAft>
                <a:spcPts val="0"/>
              </a:spcAft>
            </a:pPr>
            <a:endParaRPr lang="en-US" sz="1600" dirty="0">
              <a:solidFill>
                <a:srgbClr val="4B004A"/>
              </a:solidFill>
            </a:endParaRPr>
          </a:p>
          <a:p>
            <a:pPr fontAlgn="auto">
              <a:spcAft>
                <a:spcPts val="0"/>
              </a:spcAft>
            </a:pPr>
            <a:endParaRPr lang="en-US" sz="1600" dirty="0">
              <a:solidFill>
                <a:srgbClr val="4B004A"/>
              </a:solidFill>
            </a:endParaRPr>
          </a:p>
          <a:p>
            <a:pPr fontAlgn="auto">
              <a:spcAft>
                <a:spcPts val="0"/>
              </a:spcAft>
            </a:pPr>
            <a:endParaRPr lang="en-US" sz="1600" dirty="0">
              <a:solidFill>
                <a:srgbClr val="4B004A"/>
              </a:solidFill>
            </a:endParaRPr>
          </a:p>
          <a:p>
            <a:pPr fontAlgn="auto">
              <a:spcAft>
                <a:spcPts val="0"/>
              </a:spcAft>
            </a:pPr>
            <a:br>
              <a:rPr lang="en-US" dirty="0">
                <a:solidFill>
                  <a:srgbClr val="4B004A"/>
                </a:solidFill>
              </a:rPr>
            </a:br>
            <a:endParaRPr lang="en-US" dirty="0">
              <a:solidFill>
                <a:srgbClr val="4B004A"/>
              </a:solidFill>
            </a:endParaRPr>
          </a:p>
        </p:txBody>
      </p:sp>
      <p:pic>
        <p:nvPicPr>
          <p:cNvPr id="8" name="Picture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032" y="7438184"/>
            <a:ext cx="3140968" cy="1606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219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DoT Powerpoint Template - church hou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oT Powerpoint Template" id="{BDAC9150-ADCA-4CA9-B813-88BAB4B65894}" vid="{5B43F5B5-0477-44C3-B66C-D9FA113AB9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D71D6A240EBD41B923971D7299FE9E" ma:contentTypeVersion="16" ma:contentTypeDescription="Create a new document." ma:contentTypeScope="" ma:versionID="92f972a371b335482231e542a6233817">
  <xsd:schema xmlns:xsd="http://www.w3.org/2001/XMLSchema" xmlns:xs="http://www.w3.org/2001/XMLSchema" xmlns:p="http://schemas.microsoft.com/office/2006/metadata/properties" xmlns:ns2="3c89481a-3e59-4e0b-ab1b-db3c6bea12e3" xmlns:ns3="fed6c2bd-0858-44a8-b411-a2567c037726" targetNamespace="http://schemas.microsoft.com/office/2006/metadata/properties" ma:root="true" ma:fieldsID="5dc0b8f6368e40d6ad5234c94d170468" ns2:_="" ns3:_="">
    <xsd:import namespace="3c89481a-3e59-4e0b-ab1b-db3c6bea12e3"/>
    <xsd:import namespace="fed6c2bd-0858-44a8-b411-a2567c03772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89481a-3e59-4e0b-ab1b-db3c6bea12e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1" nillable="true" ma:displayName="Taxonomy Catch All Column" ma:hidden="true" ma:list="{8a28c30f-0409-4da3-931c-57d183bc1915}" ma:internalName="TaxCatchAll" ma:showField="CatchAllData" ma:web="3c89481a-3e59-4e0b-ab1b-db3c6bea12e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d6c2bd-0858-44a8-b411-a2567c0377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b1df1368-43de-43ee-af93-40a0d98ae5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ed6c2bd-0858-44a8-b411-a2567c037726">
      <Terms xmlns="http://schemas.microsoft.com/office/infopath/2007/PartnerControls"/>
    </lcf76f155ced4ddcb4097134ff3c332f>
    <TaxCatchAll xmlns="3c89481a-3e59-4e0b-ab1b-db3c6bea12e3" xsi:nil="true"/>
    <_dlc_DocId xmlns="3c89481a-3e59-4e0b-ab1b-db3c6bea12e3">NWHNSEV764MK-41302979-2409181</_dlc_DocId>
    <_dlc_DocIdUrl xmlns="3c89481a-3e59-4e0b-ab1b-db3c6bea12e3">
      <Url>https://trurodiocese.sharepoint.com/sites/Documents/_layouts/15/DocIdRedir.aspx?ID=NWHNSEV764MK-41302979-2409181</Url>
      <Description>NWHNSEV764MK-41302979-2409181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6E972990-419E-4CB6-884F-0FF4A06197A9}"/>
</file>

<file path=customXml/itemProps2.xml><?xml version="1.0" encoding="utf-8"?>
<ds:datastoreItem xmlns:ds="http://schemas.openxmlformats.org/officeDocument/2006/customXml" ds:itemID="{D4AB9DBB-9BB6-41BC-AA91-6057ED3059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AEE8361-9C26-4EEC-BD0A-24F42ACF02BD}">
  <ds:schemaRefs>
    <ds:schemaRef ds:uri="http://schemas.microsoft.com/office/infopath/2007/PartnerControls"/>
    <ds:schemaRef ds:uri="43e53103-4a06-4172-a1fc-8f023a740ee1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1A06F481-0C51-48DF-A6D6-12269DE6452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6069</TotalTime>
  <Words>154</Words>
  <Application>Microsoft Office PowerPoint</Application>
  <PresentationFormat>On-screen Show (4:3)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Trebuchet MS</vt:lpstr>
      <vt:lpstr>DoT Powerpoint Template - church house</vt:lpstr>
      <vt:lpstr>Schools’ Creation Care Workshops St Stephen Church 19th -20th March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each £10 is spent</dc:title>
  <dc:creator>davidw</dc:creator>
  <cp:lastModifiedBy>Clare Green</cp:lastModifiedBy>
  <cp:revision>470</cp:revision>
  <cp:lastPrinted>2016-05-03T12:18:04Z</cp:lastPrinted>
  <dcterms:created xsi:type="dcterms:W3CDTF">2012-09-27T10:40:58Z</dcterms:created>
  <dcterms:modified xsi:type="dcterms:W3CDTF">2025-07-17T08:54:12Z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0x0101002ED71D6A240EBD41B923971D7299FE9E</vt:lpwstr>
  </property>
  <property fmtid="{D5CDD505-2E9C-101B-9397-08002B2CF9AE}" pid="3" name="MediaServiceImageTags">
    <vt:lpwstr/>
  </property>
  <property fmtid="{D5CDD505-2E9C-101B-9397-08002B2CF9AE}" pid="4" name="Order">
    <vt:r8>143193600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_dlc_DocIdItemGuid">
    <vt:lpwstr>e91a68ff-40ff-489f-968f-97e9daa189f4</vt:lpwstr>
  </property>
</Properties>
</file>