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4"/>
  </p:sldMasterIdLst>
  <p:notesMasterIdLst>
    <p:notesMasterId r:id="rId14"/>
  </p:notesMasterIdLst>
  <p:handoutMasterIdLst>
    <p:handoutMasterId r:id="rId15"/>
  </p:handoutMasterIdLst>
  <p:sldIdLst>
    <p:sldId id="438" r:id="rId5"/>
    <p:sldId id="437" r:id="rId6"/>
    <p:sldId id="439" r:id="rId7"/>
    <p:sldId id="440" r:id="rId8"/>
    <p:sldId id="443" r:id="rId9"/>
    <p:sldId id="442" r:id="rId10"/>
    <p:sldId id="441" r:id="rId11"/>
    <p:sldId id="444" r:id="rId12"/>
    <p:sldId id="445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04A"/>
    <a:srgbClr val="C05892"/>
    <a:srgbClr val="009900"/>
    <a:srgbClr val="00CC66"/>
    <a:srgbClr val="A43F86"/>
    <a:srgbClr val="ECCCE4"/>
    <a:srgbClr val="DBA1CA"/>
    <a:srgbClr val="FFC9C9"/>
    <a:srgbClr val="F8ECF5"/>
    <a:srgbClr val="752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0DC14-010E-C24E-AEA3-E4EF51E79484}" v="5" dt="2024-04-09T09:47:26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88429" autoAdjust="0"/>
  </p:normalViewPr>
  <p:slideViewPr>
    <p:cSldViewPr>
      <p:cViewPr varScale="1">
        <p:scale>
          <a:sx n="102" d="100"/>
          <a:sy n="102" d="100"/>
        </p:scale>
        <p:origin x="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14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Rowe" userId="bd72e02e-e890-47b6-a30b-d5832baaf6d1" providerId="ADAL" clId="{1DA0DC14-010E-C24E-AEA3-E4EF51E79484}"/>
    <pc:docChg chg="delSld modSld sldOrd">
      <pc:chgData name="Kelly Rowe" userId="bd72e02e-e890-47b6-a30b-d5832baaf6d1" providerId="ADAL" clId="{1DA0DC14-010E-C24E-AEA3-E4EF51E79484}" dt="2024-04-09T09:49:22.858" v="22" actId="113"/>
      <pc:docMkLst>
        <pc:docMk/>
      </pc:docMkLst>
      <pc:sldChg chg="ord">
        <pc:chgData name="Kelly Rowe" userId="bd72e02e-e890-47b6-a30b-d5832baaf6d1" providerId="ADAL" clId="{1DA0DC14-010E-C24E-AEA3-E4EF51E79484}" dt="2024-04-09T09:47:04.130" v="6" actId="20578"/>
        <pc:sldMkLst>
          <pc:docMk/>
          <pc:sldMk cId="1612190510" sldId="437"/>
        </pc:sldMkLst>
      </pc:sldChg>
      <pc:sldChg chg="addSp modSp mod">
        <pc:chgData name="Kelly Rowe" userId="bd72e02e-e890-47b6-a30b-d5832baaf6d1" providerId="ADAL" clId="{1DA0DC14-010E-C24E-AEA3-E4EF51E79484}" dt="2024-04-09T09:49:22.858" v="22" actId="113"/>
        <pc:sldMkLst>
          <pc:docMk/>
          <pc:sldMk cId="2981571276" sldId="438"/>
        </pc:sldMkLst>
        <pc:spChg chg="add mod">
          <ac:chgData name="Kelly Rowe" userId="bd72e02e-e890-47b6-a30b-d5832baaf6d1" providerId="ADAL" clId="{1DA0DC14-010E-C24E-AEA3-E4EF51E79484}" dt="2024-04-09T09:46:45.604" v="3" actId="1076"/>
          <ac:spMkLst>
            <pc:docMk/>
            <pc:sldMk cId="2981571276" sldId="438"/>
            <ac:spMk id="2" creationId="{909FB234-85A9-CB66-06C5-C11618552489}"/>
          </ac:spMkLst>
        </pc:spChg>
        <pc:spChg chg="add mod">
          <ac:chgData name="Kelly Rowe" userId="bd72e02e-e890-47b6-a30b-d5832baaf6d1" providerId="ADAL" clId="{1DA0DC14-010E-C24E-AEA3-E4EF51E79484}" dt="2024-04-09T09:49:22.858" v="22" actId="113"/>
          <ac:spMkLst>
            <pc:docMk/>
            <pc:sldMk cId="2981571276" sldId="438"/>
            <ac:spMk id="3" creationId="{CF9C904F-55E0-ED7E-6A56-A364ED6BFB96}"/>
          </ac:spMkLst>
        </pc:spChg>
        <pc:picChg chg="mod">
          <ac:chgData name="Kelly Rowe" userId="bd72e02e-e890-47b6-a30b-d5832baaf6d1" providerId="ADAL" clId="{1DA0DC14-010E-C24E-AEA3-E4EF51E79484}" dt="2024-04-09T09:46:56.952" v="4" actId="1076"/>
          <ac:picMkLst>
            <pc:docMk/>
            <pc:sldMk cId="2981571276" sldId="438"/>
            <ac:picMk id="4" creationId="{447784C0-E017-1391-16BC-6418C0C7234D}"/>
          </ac:picMkLst>
        </pc:picChg>
      </pc:sldChg>
      <pc:sldChg chg="del">
        <pc:chgData name="Kelly Rowe" userId="bd72e02e-e890-47b6-a30b-d5832baaf6d1" providerId="ADAL" clId="{1DA0DC14-010E-C24E-AEA3-E4EF51E79484}" dt="2024-04-09T09:47:00.761" v="5" actId="2696"/>
        <pc:sldMkLst>
          <pc:docMk/>
          <pc:sldMk cId="1853073647" sldId="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11/04/2024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11/04/2024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79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44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77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5" y="5817750"/>
            <a:ext cx="887185" cy="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443" y="3729808"/>
            <a:ext cx="341671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400" b="0" i="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400" b="0" i="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1200" b="0" i="0" kern="1200" dirty="0" err="1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1200" b="0" i="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114" y="3476170"/>
            <a:ext cx="4855029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3852"/>
            <a:ext cx="2144070" cy="1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08304" y="5085184"/>
            <a:ext cx="1835696" cy="1772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5350" y="2266950"/>
            <a:ext cx="7358063" cy="2324100"/>
          </a:xfrm>
          <a:prstGeom prst="rect">
            <a:avLst/>
          </a:prstGeom>
        </p:spPr>
        <p:txBody>
          <a:bodyPr lIns="0" tIns="0" rIns="0" bIns="0"/>
          <a:lstStyle>
            <a:lvl1pPr defTabSz="309563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6" name="Picture 5" descr="A logo with a plane and text&#10;&#10;Description automatically generated">
            <a:extLst>
              <a:ext uri="{FF2B5EF4-FFF2-40B4-BE49-F238E27FC236}">
                <a16:creationId xmlns:a16="http://schemas.microsoft.com/office/drawing/2014/main" id="{8965633D-DBA4-98B2-48D1-4AFD602B0C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91" y="5229200"/>
            <a:ext cx="1110908" cy="13949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E6ED-8473-29D2-4BF1-02250227F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3C86-1122-B844-83B2-00C83995E968}" type="datetimeFigureOut">
              <a:rPr lang="en-US" smtClean="0"/>
              <a:t>4/11/2024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1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LN-pV4yYIek&amp;list=PLvEb8AA7B8J_c3BTNBukBzaA71YyfiJTZ&amp;index=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FB234-85A9-CB66-06C5-C11618552489}"/>
              </a:ext>
            </a:extLst>
          </p:cNvPr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38145"/>
            <a:ext cx="2407722" cy="2407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C904F-55E0-ED7E-6A56-A364ED6BFB96}"/>
              </a:ext>
            </a:extLst>
          </p:cNvPr>
          <p:cNvSpPr txBox="1"/>
          <p:nvPr/>
        </p:nvSpPr>
        <p:spPr>
          <a:xfrm>
            <a:off x="755576" y="76470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What is a Good Steward?</a:t>
            </a:r>
          </a:p>
          <a:p>
            <a:endParaRPr lang="en-US" sz="6000" b="1" dirty="0" smtClean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rPr>
              <a:t>Waste/LKS2/RE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382716"/>
            <a:ext cx="1640424" cy="11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The Creation Story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58" y="1763688"/>
            <a:ext cx="856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This is the story that Christians (and Jews and Muslims) tell each other to explain how the World was made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. You can find it in the first book of the Bible – Genesis.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081" y="3184654"/>
            <a:ext cx="4392488" cy="21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17" y="493171"/>
            <a:ext cx="7804563" cy="82014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4B004A"/>
                </a:solidFill>
              </a:rPr>
              <a:t>Why did God create people?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13176"/>
            <a:ext cx="1975674" cy="1975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544630"/>
            <a:ext cx="848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 this story, God tells us one of the reasons why He made people, this is how one translation of the bible puts it.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1" y="2653768"/>
            <a:ext cx="5153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God spoke: “Let us make human beings in our image, make them</a:t>
            </a:r>
            <a:r>
              <a:rPr lang="en-GB" dirty="0">
                <a:latin typeface="Trebuchet MS" panose="020B0603020202020204" pitchFamily="34" charset="0"/>
              </a:rPr>
              <a:t/>
            </a:r>
            <a:br>
              <a:rPr lang="en-GB" dirty="0">
                <a:latin typeface="Trebuchet MS" panose="020B0603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    reflecting our nature</a:t>
            </a:r>
            <a:r>
              <a:rPr lang="en-GB" dirty="0">
                <a:latin typeface="Trebuchet MS" panose="020B0603020202020204" pitchFamily="34" charset="0"/>
              </a:rPr>
              <a:t/>
            </a:r>
            <a:br>
              <a:rPr lang="en-GB" dirty="0">
                <a:latin typeface="Trebuchet MS" panose="020B0603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So they can </a:t>
            </a:r>
            <a:r>
              <a:rPr lang="en-GB" b="1" dirty="0">
                <a:solidFill>
                  <a:srgbClr val="A43F86"/>
                </a:solidFill>
                <a:latin typeface="Trebuchet MS" panose="020B0603020202020204" pitchFamily="34" charset="0"/>
              </a:rPr>
              <a:t>be responsible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for the fish in the sea,</a:t>
            </a:r>
            <a:r>
              <a:rPr lang="en-GB" dirty="0">
                <a:latin typeface="Trebuchet MS" panose="020B0603020202020204" pitchFamily="34" charset="0"/>
              </a:rPr>
              <a:t/>
            </a:r>
            <a:br>
              <a:rPr lang="en-GB" dirty="0">
                <a:latin typeface="Trebuchet MS" panose="020B0603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    the birds in the air, the cattle,</a:t>
            </a:r>
            <a:r>
              <a:rPr lang="en-GB" dirty="0">
                <a:latin typeface="Trebuchet MS" panose="020B0603020202020204" pitchFamily="34" charset="0"/>
              </a:rPr>
              <a:t/>
            </a:r>
            <a:br>
              <a:rPr lang="en-GB" dirty="0">
                <a:latin typeface="Trebuchet MS" panose="020B0603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And, yes, Earth itself,</a:t>
            </a:r>
            <a:r>
              <a:rPr lang="en-GB" dirty="0">
                <a:latin typeface="Trebuchet MS" panose="020B0603020202020204" pitchFamily="34" charset="0"/>
              </a:rPr>
              <a:t/>
            </a:r>
            <a:br>
              <a:rPr lang="en-GB" dirty="0">
                <a:latin typeface="Trebuchet MS" panose="020B0603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    and every animal that moves on the face of Earth.”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5239091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Genesis 1:26-27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13176"/>
            <a:ext cx="1975674" cy="197567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rgbClr val="4B004A"/>
                </a:solidFill>
              </a:rPr>
              <a:t>What </a:t>
            </a:r>
            <a:r>
              <a:rPr lang="en-GB" sz="3600" dirty="0" smtClean="0">
                <a:solidFill>
                  <a:srgbClr val="4B004A"/>
                </a:solidFill>
              </a:rPr>
              <a:t>do Christians mean by stewardship</a:t>
            </a:r>
            <a:r>
              <a:rPr lang="en-GB" sz="3600" dirty="0" smtClean="0">
                <a:solidFill>
                  <a:srgbClr val="4B004A"/>
                </a:solidFill>
              </a:rPr>
              <a:t>?</a:t>
            </a:r>
            <a:endParaRPr lang="en-GB" sz="3600" dirty="0">
              <a:solidFill>
                <a:srgbClr val="4B004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818" y="1700808"/>
            <a:ext cx="85717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Christians believe that part of the reason why human beings were put on Earth by God, was to look after his creation. They call this</a:t>
            </a:r>
            <a:r>
              <a:rPr lang="en-GB" sz="2400" b="1" dirty="0" smtClean="0">
                <a:solidFill>
                  <a:srgbClr val="A43F86"/>
                </a:solidFill>
                <a:latin typeface="Trebuchet MS" panose="020B0603020202020204" pitchFamily="34" charset="0"/>
              </a:rPr>
              <a:t> stewardship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. That means that we are </a:t>
            </a:r>
            <a:r>
              <a:rPr lang="en-GB" sz="2400" b="1" dirty="0" smtClean="0">
                <a:solidFill>
                  <a:srgbClr val="A43F86"/>
                </a:solidFill>
                <a:latin typeface="Trebuchet MS" panose="020B0603020202020204" pitchFamily="34" charset="0"/>
              </a:rPr>
              <a:t>responsible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for the Earth and all that is on it.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Have we been good </a:t>
            </a:r>
            <a:r>
              <a:rPr lang="en-GB" sz="2400" b="1" dirty="0" smtClean="0">
                <a:solidFill>
                  <a:srgbClr val="A43F86"/>
                </a:solidFill>
                <a:latin typeface="Trebuchet MS" panose="020B0603020202020204" pitchFamily="34" charset="0"/>
              </a:rPr>
              <a:t>stewards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of the planet?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i="1" dirty="0" smtClean="0">
                <a:solidFill>
                  <a:srgbClr val="C05892"/>
                </a:solidFill>
                <a:latin typeface="Trebuchet MS" panose="020B0603020202020204" pitchFamily="34" charset="0"/>
              </a:rPr>
              <a:t>Talk to your partner</a:t>
            </a:r>
          </a:p>
        </p:txBody>
      </p:sp>
    </p:spTree>
    <p:extLst>
      <p:ext uri="{BB962C8B-B14F-4D97-AF65-F5344CB8AC3E}">
        <p14:creationId xmlns:p14="http://schemas.microsoft.com/office/powerpoint/2010/main" val="2869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13176"/>
            <a:ext cx="1975674" cy="1975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4B004A"/>
                </a:solidFill>
              </a:rPr>
              <a:t>How well have we done?</a:t>
            </a:r>
            <a:endParaRPr lang="en-GB" sz="3600" dirty="0">
              <a:solidFill>
                <a:srgbClr val="4B004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818" y="1700808"/>
            <a:ext cx="8571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does these pictures make you feel?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How do you think they makes God feel?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i="1" dirty="0" smtClean="0">
                <a:solidFill>
                  <a:srgbClr val="C05892"/>
                </a:solidFill>
                <a:latin typeface="Trebuchet MS" panose="020B0603020202020204" pitchFamily="34" charset="0"/>
              </a:rPr>
              <a:t>Talk to your partner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450181"/>
            <a:ext cx="3024336" cy="2174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3001266"/>
            <a:ext cx="3510017" cy="19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4B004A"/>
                </a:solidFill>
              </a:rPr>
              <a:t>So what can we do?</a:t>
            </a:r>
            <a:endParaRPr lang="en-GB" sz="3600" dirty="0">
              <a:solidFill>
                <a:srgbClr val="4B004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13176"/>
            <a:ext cx="1975674" cy="1975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215" y="1331978"/>
            <a:ext cx="8571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Have a look on your classroom floor, is there anything there that shouldn’t be?</a:t>
            </a:r>
          </a:p>
          <a:p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Is there anything that should be in the bin?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Disposing of our rubbish properly keeps it from spoiling God’s creation.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But does it all belong in the bin?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i="1" dirty="0" smtClean="0">
                <a:solidFill>
                  <a:srgbClr val="C05892"/>
                </a:solidFill>
                <a:latin typeface="Trebuchet MS" panose="020B0603020202020204" pitchFamily="34" charset="0"/>
              </a:rPr>
              <a:t>Talk to your partner</a:t>
            </a:r>
          </a:p>
        </p:txBody>
      </p:sp>
    </p:spTree>
    <p:extLst>
      <p:ext uri="{BB962C8B-B14F-4D97-AF65-F5344CB8AC3E}">
        <p14:creationId xmlns:p14="http://schemas.microsoft.com/office/powerpoint/2010/main" val="14369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4B004A"/>
                </a:solidFill>
              </a:rPr>
              <a:t>What happens to our rubbish?</a:t>
            </a:r>
            <a:endParaRPr lang="en-GB" sz="3600" dirty="0">
              <a:solidFill>
                <a:srgbClr val="4B004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13176"/>
            <a:ext cx="1975674" cy="1975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18" y="1700808"/>
            <a:ext cx="8571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Much of the rubbish we put in the bin goes to a landfill site like this, where it is buried.</a:t>
            </a:r>
          </a:p>
          <a:p>
            <a:endParaRPr lang="en-GB" sz="24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Is that good for the Earth?</a:t>
            </a:r>
            <a:endParaRPr lang="en-GB" sz="2400" dirty="0" smtClean="0">
              <a:solidFill>
                <a:srgbClr val="C05892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589674"/>
            <a:ext cx="5797848" cy="18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4B004A"/>
                </a:solidFill>
              </a:rPr>
              <a:t>What needs to happen to our rubbish?</a:t>
            </a:r>
            <a:endParaRPr lang="en-GB" sz="3600" dirty="0">
              <a:solidFill>
                <a:srgbClr val="4B004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13176"/>
            <a:ext cx="1975674" cy="1975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215" y="1628800"/>
            <a:ext cx="85717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C05892"/>
                </a:solidFill>
                <a:latin typeface="Trebuchet MS" panose="020B0603020202020204" pitchFamily="34" charset="0"/>
              </a:rPr>
              <a:t>Talk to your partner</a:t>
            </a:r>
          </a:p>
          <a:p>
            <a:endParaRPr lang="en-GB" sz="2400" i="1" dirty="0">
              <a:solidFill>
                <a:srgbClr val="C05892"/>
              </a:solidFill>
              <a:latin typeface="Trebuchet MS" panose="020B0603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Partner 1 – Tell your partner three things that can be recycled.</a:t>
            </a: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Partner 2 – Tell your partner one they haven’t mentioned. 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Share your ideas with your class</a:t>
            </a:r>
          </a:p>
          <a:p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4917575"/>
            <a:ext cx="3096344" cy="17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4B004A"/>
                </a:solidFill>
              </a:rPr>
              <a:t>Write a prayer</a:t>
            </a:r>
            <a:endParaRPr lang="en-GB" sz="3600" dirty="0">
              <a:solidFill>
                <a:srgbClr val="4B004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13176"/>
            <a:ext cx="1975674" cy="1975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215" y="1306326"/>
            <a:ext cx="8571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Finally, we are going to write a prayer.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Have you ever heard of a teaspoon prayer?</a:t>
            </a:r>
          </a:p>
          <a:p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4400" b="1" dirty="0" smtClean="0">
                <a:solidFill>
                  <a:srgbClr val="4B004A"/>
                </a:solidFill>
                <a:latin typeface="Trebuchet MS" panose="020B0603020202020204" pitchFamily="34" charset="0"/>
              </a:rPr>
              <a:t>T</a:t>
            </a: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hanks</a:t>
            </a:r>
          </a:p>
          <a:p>
            <a:r>
              <a:rPr lang="en-GB" sz="4400" b="1" dirty="0" smtClean="0">
                <a:solidFill>
                  <a:srgbClr val="4B004A"/>
                </a:solidFill>
                <a:latin typeface="Trebuchet MS" panose="020B0603020202020204" pitchFamily="34" charset="0"/>
              </a:rPr>
              <a:t>S</a:t>
            </a: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orry</a:t>
            </a:r>
          </a:p>
          <a:p>
            <a:r>
              <a:rPr lang="en-GB" sz="4400" b="1" dirty="0" smtClean="0">
                <a:solidFill>
                  <a:srgbClr val="4B004A"/>
                </a:solidFill>
                <a:latin typeface="Trebuchet MS" panose="020B0603020202020204" pitchFamily="34" charset="0"/>
              </a:rPr>
              <a:t>P</a:t>
            </a: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lease</a:t>
            </a:r>
          </a:p>
          <a:p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720" y="3068960"/>
            <a:ext cx="4121198" cy="228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4030" y="3050169"/>
            <a:ext cx="63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What part of creation would you particularly like to thank God for? Animals? Plants? The sea?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1699" y="3812566"/>
            <a:ext cx="789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What do you need to say sorry for? Have you ever left a mess or 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walked past a piece of rubbish without putting it in the bin?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8584" y="4476424"/>
            <a:ext cx="63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What would you like God to help with? Is there someone or something you would particularly like Him to look after?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002" y="389793"/>
            <a:ext cx="1971551" cy="13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5" ma:contentTypeDescription="Create a new document." ma:contentTypeScope="" ma:versionID="030a0ff71a380d2291a9a19c5a20f267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867813857f61f7127b6002a3cae88063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AEE8361-9C26-4EEC-BD0A-24F42ACF02B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43e53103-4a06-4172-a1fc-8f023a740ee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AB9DBB-9BB6-41BC-AA91-6057ED305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B74A82-E9D6-4528-91C3-B2FCD6EE5A3D}"/>
</file>

<file path=customXml/itemProps4.xml><?xml version="1.0" encoding="utf-8"?>
<ds:datastoreItem xmlns:ds="http://schemas.openxmlformats.org/officeDocument/2006/customXml" ds:itemID="{6180C05F-F4B3-4B61-9867-061D5005B3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6188</TotalTime>
  <Words>482</Words>
  <Application>Microsoft Office PowerPoint</Application>
  <PresentationFormat>On-screen Show (4:3)</PresentationFormat>
  <Paragraphs>57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 Light</vt:lpstr>
      <vt:lpstr>Trebuchet MS</vt:lpstr>
      <vt:lpstr>DoT Powerpoint Template - church house</vt:lpstr>
      <vt:lpstr>PowerPoint Presentation</vt:lpstr>
      <vt:lpstr>The Creation Story</vt:lpstr>
      <vt:lpstr>Why did God create people?</vt:lpstr>
      <vt:lpstr>What do Christians mean by stewardship?</vt:lpstr>
      <vt:lpstr>How well have we done?</vt:lpstr>
      <vt:lpstr>So what can we do?</vt:lpstr>
      <vt:lpstr>What happens to our rubbish?</vt:lpstr>
      <vt:lpstr>What needs to happen to our rubbish?</vt:lpstr>
      <vt:lpstr>Write a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Clare Green</cp:lastModifiedBy>
  <cp:revision>475</cp:revision>
  <cp:lastPrinted>2016-05-03T12:18:04Z</cp:lastPrinted>
  <dcterms:created xsi:type="dcterms:W3CDTF">2012-09-27T10:40:58Z</dcterms:created>
  <dcterms:modified xsi:type="dcterms:W3CDTF">2024-04-11T09:38:46Z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0x010100E6C6A09C20EA2541BDD7B1DFC2F10241</vt:lpwstr>
  </property>
  <property fmtid="{D5CDD505-2E9C-101B-9397-08002B2CF9AE}" pid="3" name="MediaServiceImageTags">
    <vt:lpwstr/>
  </property>
  <property fmtid="{D5CDD505-2E9C-101B-9397-08002B2CF9AE}" pid="4" name="Order">
    <vt:r8>143193600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a071a0c7-6447-40a1-82cd-d5699aa08e91</vt:lpwstr>
  </property>
</Properties>
</file>