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8" r:id="rId4"/>
  </p:sldMasterIdLst>
  <p:notesMasterIdLst>
    <p:notesMasterId r:id="rId14"/>
  </p:notesMasterIdLst>
  <p:handoutMasterIdLst>
    <p:handoutMasterId r:id="rId15"/>
  </p:handoutMasterIdLst>
  <p:sldIdLst>
    <p:sldId id="438" r:id="rId5"/>
    <p:sldId id="437" r:id="rId6"/>
    <p:sldId id="439" r:id="rId7"/>
    <p:sldId id="440" r:id="rId8"/>
    <p:sldId id="441" r:id="rId9"/>
    <p:sldId id="442" r:id="rId10"/>
    <p:sldId id="443" r:id="rId11"/>
    <p:sldId id="444" r:id="rId12"/>
    <p:sldId id="445" r:id="rId1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004A"/>
    <a:srgbClr val="C05892"/>
    <a:srgbClr val="009900"/>
    <a:srgbClr val="00CC66"/>
    <a:srgbClr val="A43F86"/>
    <a:srgbClr val="ECCCE4"/>
    <a:srgbClr val="DBA1CA"/>
    <a:srgbClr val="FFC9C9"/>
    <a:srgbClr val="F8ECF5"/>
    <a:srgbClr val="752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0DC14-010E-C24E-AEA3-E4EF51E79484}" v="5" dt="2024-04-09T09:47:26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1" autoAdjust="0"/>
    <p:restoredTop sz="88429" autoAdjust="0"/>
  </p:normalViewPr>
  <p:slideViewPr>
    <p:cSldViewPr>
      <p:cViewPr varScale="1">
        <p:scale>
          <a:sx n="61" d="100"/>
          <a:sy n="61" d="100"/>
        </p:scale>
        <p:origin x="131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4144" y="1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Rowe" userId="bd72e02e-e890-47b6-a30b-d5832baaf6d1" providerId="ADAL" clId="{1DA0DC14-010E-C24E-AEA3-E4EF51E79484}"/>
    <pc:docChg chg="delSld modSld sldOrd">
      <pc:chgData name="Kelly Rowe" userId="bd72e02e-e890-47b6-a30b-d5832baaf6d1" providerId="ADAL" clId="{1DA0DC14-010E-C24E-AEA3-E4EF51E79484}" dt="2024-04-09T09:49:22.858" v="22" actId="113"/>
      <pc:docMkLst>
        <pc:docMk/>
      </pc:docMkLst>
      <pc:sldChg chg="ord">
        <pc:chgData name="Kelly Rowe" userId="bd72e02e-e890-47b6-a30b-d5832baaf6d1" providerId="ADAL" clId="{1DA0DC14-010E-C24E-AEA3-E4EF51E79484}" dt="2024-04-09T09:47:04.130" v="6" actId="20578"/>
        <pc:sldMkLst>
          <pc:docMk/>
          <pc:sldMk cId="1612190510" sldId="437"/>
        </pc:sldMkLst>
      </pc:sldChg>
      <pc:sldChg chg="addSp modSp mod">
        <pc:chgData name="Kelly Rowe" userId="bd72e02e-e890-47b6-a30b-d5832baaf6d1" providerId="ADAL" clId="{1DA0DC14-010E-C24E-AEA3-E4EF51E79484}" dt="2024-04-09T09:49:22.858" v="22" actId="113"/>
        <pc:sldMkLst>
          <pc:docMk/>
          <pc:sldMk cId="2981571276" sldId="438"/>
        </pc:sldMkLst>
        <pc:spChg chg="add mod">
          <ac:chgData name="Kelly Rowe" userId="bd72e02e-e890-47b6-a30b-d5832baaf6d1" providerId="ADAL" clId="{1DA0DC14-010E-C24E-AEA3-E4EF51E79484}" dt="2024-04-09T09:46:45.604" v="3" actId="1076"/>
          <ac:spMkLst>
            <pc:docMk/>
            <pc:sldMk cId="2981571276" sldId="438"/>
            <ac:spMk id="2" creationId="{909FB234-85A9-CB66-06C5-C11618552489}"/>
          </ac:spMkLst>
        </pc:spChg>
        <pc:spChg chg="add mod">
          <ac:chgData name="Kelly Rowe" userId="bd72e02e-e890-47b6-a30b-d5832baaf6d1" providerId="ADAL" clId="{1DA0DC14-010E-C24E-AEA3-E4EF51E79484}" dt="2024-04-09T09:49:22.858" v="22" actId="113"/>
          <ac:spMkLst>
            <pc:docMk/>
            <pc:sldMk cId="2981571276" sldId="438"/>
            <ac:spMk id="3" creationId="{CF9C904F-55E0-ED7E-6A56-A364ED6BFB96}"/>
          </ac:spMkLst>
        </pc:spChg>
        <pc:picChg chg="mod">
          <ac:chgData name="Kelly Rowe" userId="bd72e02e-e890-47b6-a30b-d5832baaf6d1" providerId="ADAL" clId="{1DA0DC14-010E-C24E-AEA3-E4EF51E79484}" dt="2024-04-09T09:46:56.952" v="4" actId="1076"/>
          <ac:picMkLst>
            <pc:docMk/>
            <pc:sldMk cId="2981571276" sldId="438"/>
            <ac:picMk id="4" creationId="{447784C0-E017-1391-16BC-6418C0C7234D}"/>
          </ac:picMkLst>
        </pc:picChg>
      </pc:sldChg>
      <pc:sldChg chg="del">
        <pc:chgData name="Kelly Rowe" userId="bd72e02e-e890-47b6-a30b-d5832baaf6d1" providerId="ADAL" clId="{1DA0DC14-010E-C24E-AEA3-E4EF51E79484}" dt="2024-04-09T09:47:00.761" v="5" actId="2696"/>
        <pc:sldMkLst>
          <pc:docMk/>
          <pc:sldMk cId="1853073647" sldId="43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F70048-BD45-4F08-92E4-6A4C2C49E344}" type="datetimeFigureOut">
              <a:rPr lang="en-GB"/>
              <a:pPr>
                <a:defRPr/>
              </a:pPr>
              <a:t>30/07/2024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5291F4-B475-4CFE-9EE0-5EF57BCA87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9355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7F9DF2-695A-487C-8997-9A87CA55C02F}" type="datetimeFigureOut">
              <a:rPr lang="en-GB"/>
              <a:pPr>
                <a:defRPr/>
              </a:pPr>
              <a:t>30/07/2024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8C7E76-F791-42DC-A918-835BF67B57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2624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79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043714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5646" y="391438"/>
            <a:ext cx="3646240" cy="4508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199C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GB" dirty="0"/>
              <a:t>PRESENTATION DATE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9771" y="2235209"/>
            <a:ext cx="7830457" cy="2271486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52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err="1"/>
              <a:t>Powerpoint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Presentation 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66055" y="5268187"/>
            <a:ext cx="5653315" cy="1274763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This is where you can put the </a:t>
            </a:r>
            <a:br>
              <a:rPr lang="en-US" dirty="0"/>
            </a:br>
            <a:r>
              <a:rPr lang="en-US" dirty="0"/>
              <a:t>full presentation introduction</a:t>
            </a:r>
          </a:p>
        </p:txBody>
      </p:sp>
    </p:spTree>
    <p:extLst>
      <p:ext uri="{BB962C8B-B14F-4D97-AF65-F5344CB8AC3E}">
        <p14:creationId xmlns:p14="http://schemas.microsoft.com/office/powerpoint/2010/main" val="337778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72" y="1300527"/>
            <a:ext cx="8158385" cy="3817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767943" y="1300527"/>
            <a:ext cx="3834720" cy="29507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72" y="1300527"/>
            <a:ext cx="4007299" cy="3817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2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31543"/>
            <a:ext cx="9144000" cy="12264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90482" y="5868814"/>
            <a:ext cx="6216712" cy="592032"/>
          </a:xfrm>
        </p:spPr>
        <p:txBody>
          <a:bodyPr anchor="t" anchorCtr="0">
            <a:normAutofit/>
          </a:bodyPr>
          <a:lstStyle>
            <a:lvl1pPr>
              <a:defRPr sz="2300">
                <a:solidFill>
                  <a:srgbClr val="4B004A"/>
                </a:solidFill>
              </a:defRPr>
            </a:lvl1pPr>
          </a:lstStyle>
          <a:p>
            <a:r>
              <a:rPr lang="en-GB" dirty="0"/>
              <a:t>Caption for the image to go 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ocese-of-Truro_Logo_RGB-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85" y="5817750"/>
            <a:ext cx="887185" cy="82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97443" y="3729808"/>
            <a:ext cx="3416715" cy="2054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2400" b="0" i="0" dirty="0" err="1">
                <a:solidFill>
                  <a:srgbClr val="4B004A"/>
                </a:solidFill>
                <a:latin typeface="Trebuchet MS"/>
                <a:cs typeface="Trebuchet MS"/>
              </a:rPr>
              <a:t>Contact</a:t>
            </a:r>
            <a:r>
              <a:rPr lang="pl-PL" sz="2400" b="0" i="0" dirty="0">
                <a:solidFill>
                  <a:srgbClr val="4B004A"/>
                </a:solidFill>
                <a:latin typeface="Trebuchet MS"/>
                <a:cs typeface="Trebuchet MS"/>
              </a:rPr>
              <a:t> </a:t>
            </a:r>
            <a:r>
              <a:rPr lang="pl-PL" sz="2400" b="0" i="0" dirty="0" err="1">
                <a:solidFill>
                  <a:srgbClr val="4B004A"/>
                </a:solidFill>
                <a:latin typeface="Trebuchet MS"/>
                <a:cs typeface="Trebuchet MS"/>
              </a:rPr>
              <a:t>us</a:t>
            </a:r>
            <a:endParaRPr lang="pl-PL" sz="2400" b="0" i="0" dirty="0">
              <a:solidFill>
                <a:srgbClr val="4B004A"/>
              </a:solidFill>
              <a:latin typeface="Trebuchet MS"/>
              <a:cs typeface="Trebuchet MS"/>
            </a:endParaRPr>
          </a:p>
          <a:p>
            <a:pPr algn="ctr">
              <a:spcAft>
                <a:spcPts val="0"/>
              </a:spcAft>
            </a:pPr>
            <a: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Church House, Woodlands Court, </a:t>
            </a:r>
            <a:b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 Business Park, </a:t>
            </a:r>
            <a:r>
              <a:rPr lang="en-GB" sz="1200" b="0" i="0" kern="1200" dirty="0" err="1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Threemilestone</a:t>
            </a:r>
            <a: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, </a:t>
            </a:r>
            <a:b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Truro, TR4 9NH</a:t>
            </a: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Telephone </a:t>
            </a:r>
            <a:r>
              <a:rPr lang="pl-PL" sz="1200" b="0" i="0" dirty="0">
                <a:solidFill>
                  <a:srgbClr val="A43F86"/>
                </a:solidFill>
                <a:latin typeface="Trebuchet MS"/>
                <a:cs typeface="Trebuchet MS"/>
              </a:rPr>
              <a:t>01872 274 351</a:t>
            </a: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Email </a:t>
            </a:r>
            <a:r>
              <a:rPr lang="pl-PL" sz="1200" b="0" i="0" dirty="0" err="1">
                <a:solidFill>
                  <a:srgbClr val="A43F86"/>
                </a:solidFill>
                <a:latin typeface="Trebuchet MS"/>
                <a:cs typeface="Trebuchet MS"/>
              </a:rPr>
              <a:t>info@truro.anglican.org</a:t>
            </a:r>
            <a:endParaRPr lang="pl-PL" sz="1200" b="0" i="0" dirty="0">
              <a:solidFill>
                <a:srgbClr val="A43F86"/>
              </a:solidFill>
              <a:latin typeface="Trebuchet MS"/>
              <a:cs typeface="Trebuchet MS"/>
            </a:endParaRP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Website</a:t>
            </a:r>
            <a:r>
              <a:rPr lang="pl-PL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l-PL" sz="1200" b="0" i="0" dirty="0" err="1">
                <a:solidFill>
                  <a:srgbClr val="A43F86"/>
                </a:solidFill>
                <a:latin typeface="Trebuchet MS"/>
                <a:cs typeface="Trebuchet MS"/>
              </a:rPr>
              <a:t>www.truro.anglican.org</a:t>
            </a:r>
            <a:endParaRPr lang="en-US" sz="1200" b="0" i="0" dirty="0">
              <a:solidFill>
                <a:srgbClr val="A43F86"/>
              </a:solidFill>
              <a:latin typeface="Trebuchet MS"/>
              <a:cs typeface="Trebuchet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148114" y="3476170"/>
            <a:ext cx="4855029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Diocese-of-Truro_Logo_RGB-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23852"/>
            <a:ext cx="2144070" cy="19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5329" y="659479"/>
            <a:ext cx="7804563" cy="8201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5329" y="659479"/>
            <a:ext cx="7804563" cy="8201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308304" y="5085184"/>
            <a:ext cx="1835696" cy="17728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895350" y="2266950"/>
            <a:ext cx="7358063" cy="2324100"/>
          </a:xfrm>
          <a:prstGeom prst="rect">
            <a:avLst/>
          </a:prstGeom>
        </p:spPr>
        <p:txBody>
          <a:bodyPr lIns="0" tIns="0" rIns="0" bIns="0"/>
          <a:lstStyle>
            <a:lvl1pPr defTabSz="309563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0408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4990" y="487489"/>
            <a:ext cx="8319804" cy="8201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idx="1"/>
          </p:nvPr>
        </p:nvSpPr>
        <p:spPr>
          <a:xfrm>
            <a:off x="411670" y="1348830"/>
            <a:ext cx="8313123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pic>
        <p:nvPicPr>
          <p:cNvPr id="6" name="Picture 5" descr="A logo with a plane and text&#10;&#10;Description automatically generated">
            <a:extLst>
              <a:ext uri="{FF2B5EF4-FFF2-40B4-BE49-F238E27FC236}">
                <a16:creationId xmlns:a16="http://schemas.microsoft.com/office/drawing/2014/main" id="{8965633D-DBA4-98B2-48D1-4AFD602B0CA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291" y="5229200"/>
            <a:ext cx="1110908" cy="139492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9E6ED-8473-29D2-4BF1-02250227F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A3C86-1122-B844-83B2-00C83995E968}" type="datetimeFigureOut">
              <a:rPr lang="en-US" smtClean="0"/>
              <a:t>7/30/2024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6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9" r:id="rId8"/>
    <p:sldLayoutId id="214748453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900" b="0" i="0" kern="1200" baseline="0">
          <a:solidFill>
            <a:srgbClr val="4B004A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–"/>
        <a:defRPr sz="1800" b="0" i="0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4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4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808080"/>
        </a:buClr>
        <a:buFont typeface="Arial"/>
        <a:buChar char="•"/>
        <a:defRPr sz="11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9FB234-85A9-CB66-06C5-C11618552489}"/>
              </a:ext>
            </a:extLst>
          </p:cNvPr>
          <p:cNvSpPr/>
          <p:nvPr/>
        </p:nvSpPr>
        <p:spPr>
          <a:xfrm>
            <a:off x="0" y="0"/>
            <a:ext cx="9144000" cy="5043714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438145"/>
            <a:ext cx="2407722" cy="24077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9C904F-55E0-ED7E-6A56-A364ED6BFB96}"/>
              </a:ext>
            </a:extLst>
          </p:cNvPr>
          <p:cNvSpPr txBox="1"/>
          <p:nvPr/>
        </p:nvSpPr>
        <p:spPr>
          <a:xfrm>
            <a:off x="755576" y="764704"/>
            <a:ext cx="81369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rebuchet MS" panose="020B0703020202090204" pitchFamily="34" charset="0"/>
              </a:rPr>
              <a:t>Transport Survey</a:t>
            </a:r>
            <a:endParaRPr lang="en-US" sz="6000" b="1" dirty="0" smtClean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endParaRPr lang="en-US" sz="6000" b="1" dirty="0" smtClean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rPr>
              <a:t>Transport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rPr>
              <a:t>/LKS2/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rPr>
              <a:t>Maths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382716"/>
            <a:ext cx="1640424" cy="112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7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Transport Survey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658" y="1272359"/>
            <a:ext cx="856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Look at the bar chart below, what does it tell you?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633" y="1687706"/>
            <a:ext cx="3456384" cy="51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9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Transport Survey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658" y="1272359"/>
            <a:ext cx="856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Work with a partner to answer the questions.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3701" y="2040578"/>
            <a:ext cx="56886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What is the most popular way of getting to school in this class? 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How many children use a public form of transport?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How many children come to school using their own energy to travel?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How many children are there in Class 4?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662382"/>
            <a:ext cx="2592288" cy="387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1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762" y="2409246"/>
            <a:ext cx="6338072" cy="310798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Transport Survey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658" y="1272359"/>
            <a:ext cx="856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You are now going to compare Class 4 with your own class, to do this you need to make a bar chart of your own. Start by helping your teacher to complete this tally chart.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9113" y="565752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Now use the information to make a bar chart.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0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Transport Survey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658" y="1272359"/>
            <a:ext cx="856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Work with a partner to answer the questions again, using your own bar chart.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306" y="2120084"/>
            <a:ext cx="56886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What is the most popular way of getting to school in this class? 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How many children use a public form of transport?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How many children come to school using their own energy to travel?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How many children are there in your class today?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194577"/>
            <a:ext cx="2160240" cy="32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7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Transport Survey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658" y="1272359"/>
            <a:ext cx="856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Work with a partner to answer the questions again, using your own bar chart.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306" y="2120084"/>
            <a:ext cx="56886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What is the most popular way of getting to school in this class? 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How many children use a public form of transport?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How many children come to school using their own energy to travel?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How many children are there in Class 4?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194577"/>
            <a:ext cx="2160240" cy="32314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5506" y="5498884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Compare the two charts, what similarities and differences can you see? Talk to your class about these.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3050" y="352168"/>
            <a:ext cx="2088232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Resources</a:t>
            </a:r>
            <a:endParaRPr lang="en-US" sz="3600" dirty="0">
              <a:solidFill>
                <a:srgbClr val="4B004A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65390"/>
            <a:ext cx="4464496" cy="58623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15953" y="2028862"/>
            <a:ext cx="6195396" cy="294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3050" y="352168"/>
            <a:ext cx="2088232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Resources</a:t>
            </a:r>
            <a:endParaRPr lang="en-US" sz="3600" dirty="0">
              <a:solidFill>
                <a:srgbClr val="4B004A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65390"/>
            <a:ext cx="4464496" cy="58623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15953" y="2028862"/>
            <a:ext cx="6195396" cy="294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9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3050" y="352168"/>
            <a:ext cx="2088232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Resources</a:t>
            </a:r>
            <a:endParaRPr lang="en-US" sz="3600" dirty="0">
              <a:solidFill>
                <a:srgbClr val="4B004A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40768"/>
            <a:ext cx="4401957" cy="4525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79234" y="1864118"/>
            <a:ext cx="5344271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3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 Powerpoint Template - church ho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oT Powerpoint Template" id="{BDAC9150-ADCA-4CA9-B813-88BAB4B65894}" vid="{5B43F5B5-0477-44C3-B66C-D9FA113AB9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d6c2bd-0858-44a8-b411-a2567c037726">
      <Terms xmlns="http://schemas.microsoft.com/office/infopath/2007/PartnerControls"/>
    </lcf76f155ced4ddcb4097134ff3c332f>
    <TaxCatchAll xmlns="3c89481a-3e59-4e0b-ab1b-db3c6bea12e3" xsi:nil="true"/>
    <_dlc_DocId xmlns="3c89481a-3e59-4e0b-ab1b-db3c6bea12e3">NWHNSEV764MK-41302979-2355120</_dlc_DocId>
    <_dlc_DocIdUrl xmlns="3c89481a-3e59-4e0b-ab1b-db3c6bea12e3">
      <Url>https://trurodiocese.sharepoint.com/sites/Documents/_layouts/15/DocIdRedir.aspx?ID=NWHNSEV764MK-41302979-2355120</Url>
      <Description>NWHNSEV764MK-41302979-2355120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D71D6A240EBD41B923971D7299FE9E" ma:contentTypeVersion="15" ma:contentTypeDescription="Create a new document." ma:contentTypeScope="" ma:versionID="030a0ff71a380d2291a9a19c5a20f267">
  <xsd:schema xmlns:xsd="http://www.w3.org/2001/XMLSchema" xmlns:xs="http://www.w3.org/2001/XMLSchema" xmlns:p="http://schemas.microsoft.com/office/2006/metadata/properties" xmlns:ns2="3c89481a-3e59-4e0b-ab1b-db3c6bea12e3" xmlns:ns3="fed6c2bd-0858-44a8-b411-a2567c037726" targetNamespace="http://schemas.microsoft.com/office/2006/metadata/properties" ma:root="true" ma:fieldsID="867813857f61f7127b6002a3cae88063" ns2:_="" ns3:_="">
    <xsd:import namespace="3c89481a-3e59-4e0b-ab1b-db3c6bea12e3"/>
    <xsd:import namespace="fed6c2bd-0858-44a8-b411-a2567c0377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481a-3e59-4e0b-ab1b-db3c6bea12e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8a28c30f-0409-4da3-931c-57d183bc1915}" ma:internalName="TaxCatchAll" ma:showField="CatchAllData" ma:web="3c89481a-3e59-4e0b-ab1b-db3c6bea12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6c2bd-0858-44a8-b411-a2567c0377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1df1368-43de-43ee-af93-40a0d98ae5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4AB9DBB-9BB6-41BC-AA91-6057ED3059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EE8361-9C26-4EEC-BD0A-24F42ACF02B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3e53103-4a06-4172-a1fc-8f023a740ee1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A84BE24-5E77-420B-873D-445FA1930F13}"/>
</file>

<file path=customXml/itemProps4.xml><?xml version="1.0" encoding="utf-8"?>
<ds:datastoreItem xmlns:ds="http://schemas.openxmlformats.org/officeDocument/2006/customXml" ds:itemID="{6AB92A8B-AF4D-45B1-9B63-0AE3FB72A27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6281</TotalTime>
  <Words>278</Words>
  <Application>Microsoft Office PowerPoint</Application>
  <PresentationFormat>On-screen Show (4:3)</PresentationFormat>
  <Paragraphs>40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 Light</vt:lpstr>
      <vt:lpstr>Trebuchet MS</vt:lpstr>
      <vt:lpstr>DoT Powerpoint Template - church house</vt:lpstr>
      <vt:lpstr>PowerPoint Presentation</vt:lpstr>
      <vt:lpstr>Transport Survey</vt:lpstr>
      <vt:lpstr>Transport Survey</vt:lpstr>
      <vt:lpstr>Transport Survey</vt:lpstr>
      <vt:lpstr>Transport Survey</vt:lpstr>
      <vt:lpstr>Transport Survey</vt:lpstr>
      <vt:lpstr>Resources</vt:lpstr>
      <vt:lpstr>Resources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each £10 is spent</dc:title>
  <dc:creator>davidw</dc:creator>
  <cp:lastModifiedBy>Clare Green</cp:lastModifiedBy>
  <cp:revision>485</cp:revision>
  <cp:lastPrinted>2016-05-03T12:18:04Z</cp:lastPrinted>
  <dcterms:created xsi:type="dcterms:W3CDTF">2012-09-27T10:40:58Z</dcterms:created>
  <dcterms:modified xsi:type="dcterms:W3CDTF">2024-07-30T11:29:24Z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0x0101002ED71D6A240EBD41B923971D7299FE9E</vt:lpwstr>
  </property>
  <property fmtid="{D5CDD505-2E9C-101B-9397-08002B2CF9AE}" pid="3" name="MediaServiceImageTags">
    <vt:lpwstr/>
  </property>
  <property fmtid="{D5CDD505-2E9C-101B-9397-08002B2CF9AE}" pid="4" name="Order">
    <vt:r8>143193600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dlc_DocIdItemGuid">
    <vt:lpwstr>89458157-b3d1-4a43-baa9-c920625244ca</vt:lpwstr>
  </property>
</Properties>
</file>