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entation.xml" ContentType="application/vnd.openxmlformats-officedocument.presentationml.presentation.main+xml"/>
  <Override PartName="/ppt/slides/slide59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57.xml" ContentType="application/vnd.openxmlformats-officedocument.presentationml.slide+xml"/>
  <Override PartName="/ppt/slides/slide51.xml" ContentType="application/vnd.openxmlformats-officedocument.presentationml.slide+xml"/>
  <Override PartName="/ppt/slides/slide58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4"/>
  </p:sldMasterIdLst>
  <p:notesMasterIdLst>
    <p:notesMasterId r:id="rId66"/>
  </p:notesMasterIdLst>
  <p:handoutMasterIdLst>
    <p:handoutMasterId r:id="rId67"/>
  </p:handoutMasterIdLst>
  <p:sldIdLst>
    <p:sldId id="438" r:id="rId5"/>
    <p:sldId id="440" r:id="rId6"/>
    <p:sldId id="439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50" r:id="rId17"/>
    <p:sldId id="478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76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4" r:id="rId40"/>
    <p:sldId id="473" r:id="rId41"/>
    <p:sldId id="472" r:id="rId42"/>
    <p:sldId id="475" r:id="rId43"/>
    <p:sldId id="477" r:id="rId44"/>
    <p:sldId id="437" r:id="rId45"/>
    <p:sldId id="480" r:id="rId46"/>
    <p:sldId id="481" r:id="rId47"/>
    <p:sldId id="482" r:id="rId48"/>
    <p:sldId id="486" r:id="rId49"/>
    <p:sldId id="487" r:id="rId50"/>
    <p:sldId id="488" r:id="rId51"/>
    <p:sldId id="484" r:id="rId52"/>
    <p:sldId id="485" r:id="rId53"/>
    <p:sldId id="489" r:id="rId54"/>
    <p:sldId id="479" r:id="rId55"/>
    <p:sldId id="490" r:id="rId56"/>
    <p:sldId id="491" r:id="rId57"/>
    <p:sldId id="492" r:id="rId58"/>
    <p:sldId id="493" r:id="rId59"/>
    <p:sldId id="494" r:id="rId60"/>
    <p:sldId id="496" r:id="rId61"/>
    <p:sldId id="495" r:id="rId62"/>
    <p:sldId id="497" r:id="rId63"/>
    <p:sldId id="498" r:id="rId64"/>
    <p:sldId id="499" r:id="rId6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86F"/>
    <a:srgbClr val="942971"/>
    <a:srgbClr val="4B004A"/>
    <a:srgbClr val="C05892"/>
    <a:srgbClr val="009900"/>
    <a:srgbClr val="00CC66"/>
    <a:srgbClr val="A43F86"/>
    <a:srgbClr val="ECCCE4"/>
    <a:srgbClr val="DBA1CA"/>
    <a:srgbClr val="FF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A0DC14-010E-C24E-AEA3-E4EF51E79484}" v="5" dt="2024-04-09T09:47:26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88429" autoAdjust="0"/>
  </p:normalViewPr>
  <p:slideViewPr>
    <p:cSldViewPr>
      <p:cViewPr varScale="1">
        <p:scale>
          <a:sx n="61" d="100"/>
          <a:sy n="61" d="100"/>
        </p:scale>
        <p:origin x="1316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74" Type="http://schemas.openxmlformats.org/officeDocument/2006/relationships/customXml" Target="../customXml/item4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Rowe" userId="bd72e02e-e890-47b6-a30b-d5832baaf6d1" providerId="ADAL" clId="{1DA0DC14-010E-C24E-AEA3-E4EF51E79484}"/>
    <pc:docChg chg="delSld modSld sldOrd">
      <pc:chgData name="Kelly Rowe" userId="bd72e02e-e890-47b6-a30b-d5832baaf6d1" providerId="ADAL" clId="{1DA0DC14-010E-C24E-AEA3-E4EF51E79484}" dt="2024-04-09T09:49:22.858" v="22" actId="113"/>
      <pc:docMkLst>
        <pc:docMk/>
      </pc:docMkLst>
      <pc:sldChg chg="ord">
        <pc:chgData name="Kelly Rowe" userId="bd72e02e-e890-47b6-a30b-d5832baaf6d1" providerId="ADAL" clId="{1DA0DC14-010E-C24E-AEA3-E4EF51E79484}" dt="2024-04-09T09:47:04.130" v="6" actId="20578"/>
        <pc:sldMkLst>
          <pc:docMk/>
          <pc:sldMk cId="1612190510" sldId="437"/>
        </pc:sldMkLst>
      </pc:sldChg>
      <pc:sldChg chg="addSp modSp mod">
        <pc:chgData name="Kelly Rowe" userId="bd72e02e-e890-47b6-a30b-d5832baaf6d1" providerId="ADAL" clId="{1DA0DC14-010E-C24E-AEA3-E4EF51E79484}" dt="2024-04-09T09:49:22.858" v="22" actId="113"/>
        <pc:sldMkLst>
          <pc:docMk/>
          <pc:sldMk cId="2981571276" sldId="438"/>
        </pc:sldMkLst>
        <pc:spChg chg="add mod">
          <ac:chgData name="Kelly Rowe" userId="bd72e02e-e890-47b6-a30b-d5832baaf6d1" providerId="ADAL" clId="{1DA0DC14-010E-C24E-AEA3-E4EF51E79484}" dt="2024-04-09T09:46:45.604" v="3" actId="1076"/>
          <ac:spMkLst>
            <pc:docMk/>
            <pc:sldMk cId="2981571276" sldId="438"/>
            <ac:spMk id="2" creationId="{909FB234-85A9-CB66-06C5-C11618552489}"/>
          </ac:spMkLst>
        </pc:spChg>
        <pc:spChg chg="add mod">
          <ac:chgData name="Kelly Rowe" userId="bd72e02e-e890-47b6-a30b-d5832baaf6d1" providerId="ADAL" clId="{1DA0DC14-010E-C24E-AEA3-E4EF51E79484}" dt="2024-04-09T09:49:22.858" v="22" actId="113"/>
          <ac:spMkLst>
            <pc:docMk/>
            <pc:sldMk cId="2981571276" sldId="438"/>
            <ac:spMk id="3" creationId="{CF9C904F-55E0-ED7E-6A56-A364ED6BFB96}"/>
          </ac:spMkLst>
        </pc:spChg>
        <pc:picChg chg="mod">
          <ac:chgData name="Kelly Rowe" userId="bd72e02e-e890-47b6-a30b-d5832baaf6d1" providerId="ADAL" clId="{1DA0DC14-010E-C24E-AEA3-E4EF51E79484}" dt="2024-04-09T09:46:56.952" v="4" actId="1076"/>
          <ac:picMkLst>
            <pc:docMk/>
            <pc:sldMk cId="2981571276" sldId="438"/>
            <ac:picMk id="4" creationId="{447784C0-E017-1391-16BC-6418C0C7234D}"/>
          </ac:picMkLst>
        </pc:picChg>
      </pc:sldChg>
      <pc:sldChg chg="del">
        <pc:chgData name="Kelly Rowe" userId="bd72e02e-e890-47b6-a30b-d5832baaf6d1" providerId="ADAL" clId="{1DA0DC14-010E-C24E-AEA3-E4EF51E79484}" dt="2024-04-09T09:47:00.761" v="5" actId="2696"/>
        <pc:sldMkLst>
          <pc:docMk/>
          <pc:sldMk cId="1853073647" sldId="43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30/07/2024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30/07/2024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C7E76-F791-42DC-A918-835BF67B5779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79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5646" y="391438"/>
            <a:ext cx="3646240" cy="450850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29771" y="2235209"/>
            <a:ext cx="7830457" cy="2271486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52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66055" y="5268187"/>
            <a:ext cx="5653315" cy="1274763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8158385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767943" y="1300527"/>
            <a:ext cx="3834720" cy="295071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4877" y="543367"/>
            <a:ext cx="8158380" cy="6322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872" y="1300527"/>
            <a:ext cx="4007299" cy="3817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31543"/>
            <a:ext cx="9144000" cy="1226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90482" y="5868814"/>
            <a:ext cx="6216712" cy="592032"/>
          </a:xfrm>
        </p:spPr>
        <p:txBody>
          <a:bodyPr anchor="t" anchorCtr="0">
            <a:normAutofit/>
          </a:bodyPr>
          <a:lstStyle>
            <a:lvl1pPr>
              <a:defRPr sz="2300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85" y="5817750"/>
            <a:ext cx="887185" cy="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7443" y="3729808"/>
            <a:ext cx="3416715" cy="2054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24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24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24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12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12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12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pl-PL" sz="12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12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12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12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148114" y="3476170"/>
            <a:ext cx="4855029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23852"/>
            <a:ext cx="2144070" cy="19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95329" y="659479"/>
            <a:ext cx="7804563" cy="82014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308304" y="5085184"/>
            <a:ext cx="1835696" cy="17728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181429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895350" y="2266950"/>
            <a:ext cx="7358063" cy="2324100"/>
          </a:xfrm>
          <a:prstGeom prst="rect">
            <a:avLst/>
          </a:prstGeom>
        </p:spPr>
        <p:txBody>
          <a:bodyPr lIns="0" tIns="0" rIns="0" bIns="0"/>
          <a:lstStyle>
            <a:lvl1pPr defTabSz="309563">
              <a:defRPr sz="4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2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90" y="487489"/>
            <a:ext cx="8319804" cy="8201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411670" y="1348830"/>
            <a:ext cx="8313123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291" y="5229200"/>
            <a:ext cx="1110908" cy="1394926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2900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80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4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110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8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hyperlink" Target="https://www.bing.com/videos/riverview/relatedvideo?&amp;q=french+song+about+sea+creatures&amp;&amp;mid=3EC2350AC9F432107CBF3EC2350AC9F432107CBF&amp;&amp;FORM=VRDGAR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9FB234-85A9-CB66-06C5-C11618552489}"/>
              </a:ext>
            </a:extLst>
          </p:cNvPr>
          <p:cNvSpPr/>
          <p:nvPr/>
        </p:nvSpPr>
        <p:spPr>
          <a:xfrm>
            <a:off x="0" y="0"/>
            <a:ext cx="9144000" cy="5043714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38145"/>
            <a:ext cx="2407722" cy="2407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9C904F-55E0-ED7E-6A56-A364ED6BFB96}"/>
              </a:ext>
            </a:extLst>
          </p:cNvPr>
          <p:cNvSpPr txBox="1"/>
          <p:nvPr/>
        </p:nvSpPr>
        <p:spPr>
          <a:xfrm>
            <a:off x="755576" y="764704"/>
            <a:ext cx="81369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Trebuchet MS" panose="020B0703020202090204" pitchFamily="34" charset="0"/>
              </a:rPr>
              <a:t>Qu’est-ce que c’est?</a:t>
            </a:r>
          </a:p>
          <a:p>
            <a:endParaRPr lang="en-US" sz="6000" b="1" dirty="0" smtClean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latin typeface="Trebuchet MS" panose="020B0703020202090204" pitchFamily="34" charset="0"/>
              </a:rPr>
              <a:t>Water/LKS2/French</a:t>
            </a:r>
            <a:endParaRPr lang="en-US" sz="2800" b="1" dirty="0">
              <a:solidFill>
                <a:schemeClr val="bg1">
                  <a:lumMod val="75000"/>
                </a:schemeClr>
              </a:solidFill>
              <a:latin typeface="Trebuchet MS" panose="020B070302020209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382716"/>
            <a:ext cx="1640424" cy="112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7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2510" y="392990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87586" y="3725416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02510" y="392990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017" y="1864313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9339" y="3540612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0" y="1616441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065" y="1616441"/>
            <a:ext cx="3029373" cy="2772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0447" y="378452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501570" y="3540612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527838" y="4002277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8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017" y="1864313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9339" y="3540612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0" y="1616441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065" y="1616441"/>
            <a:ext cx="3029373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7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shark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074" y="1467030"/>
            <a:ext cx="3108129" cy="21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</a:t>
            </a:r>
            <a:r>
              <a:rPr lang="en-GB" sz="2400" dirty="0" smtClean="0">
                <a:latin typeface="Comic Sans MS" panose="030F0702030302020204" pitchFamily="66" charset="0"/>
              </a:rPr>
              <a:t>n </a:t>
            </a:r>
            <a:r>
              <a:rPr lang="en-GB" sz="2400" dirty="0" err="1" smtClean="0">
                <a:latin typeface="Comic Sans MS" panose="030F0702030302020204" pitchFamily="66" charset="0"/>
              </a:rPr>
              <a:t>requin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074" y="1467030"/>
            <a:ext cx="3108129" cy="215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</a:t>
            </a:r>
            <a:r>
              <a:rPr lang="en-GB" sz="2400" dirty="0" smtClean="0">
                <a:latin typeface="Comic Sans MS" panose="030F0702030302020204" pitchFamily="66" charset="0"/>
              </a:rPr>
              <a:t> turtle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567543"/>
            <a:ext cx="2947193" cy="21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tortue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567543"/>
            <a:ext cx="2947193" cy="218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3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</a:t>
            </a:r>
            <a:r>
              <a:rPr lang="en-GB" sz="2400" dirty="0" smtClean="0">
                <a:latin typeface="Comic Sans MS" panose="030F0702030302020204" pitchFamily="66" charset="0"/>
              </a:rPr>
              <a:t> manatee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(sea cow)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05" y="1400614"/>
            <a:ext cx="3790668" cy="24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815361"/>
            <a:ext cx="3392695" cy="1755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fish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u</a:t>
            </a:r>
            <a:r>
              <a:rPr lang="en-GB" sz="2400" dirty="0" smtClean="0">
                <a:latin typeface="Comic Sans MS" panose="030F0702030302020204" pitchFamily="66" charset="0"/>
              </a:rPr>
              <a:t>n </a:t>
            </a:r>
            <a:r>
              <a:rPr lang="en-GB" sz="2400" dirty="0" err="1" smtClean="0">
                <a:latin typeface="Comic Sans MS" panose="030F0702030302020204" pitchFamily="66" charset="0"/>
              </a:rPr>
              <a:t>lamantin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05" y="1400614"/>
            <a:ext cx="3790668" cy="24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0447" y="378452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585" y="3777781"/>
            <a:ext cx="2103302" cy="51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4120438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33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585" y="3777781"/>
            <a:ext cx="2103302" cy="5182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4120438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7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0192" y="4120438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9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8" y="1815361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372" y="1815361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815361"/>
            <a:ext cx="3453045" cy="36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581" y="2060848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2060848"/>
            <a:ext cx="3453045" cy="36631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443" y="4063456"/>
            <a:ext cx="2103302" cy="5182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614" y="4322558"/>
            <a:ext cx="2103302" cy="5182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805" y="4063456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4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581" y="2060848"/>
            <a:ext cx="2630142" cy="23872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060848"/>
            <a:ext cx="2475888" cy="22617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808" y="2060848"/>
            <a:ext cx="3453045" cy="366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dolphin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3" y="1785549"/>
            <a:ext cx="3557477" cy="18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un dauphin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3" y="1785549"/>
            <a:ext cx="3557477" cy="18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1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815361"/>
            <a:ext cx="3392695" cy="1755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un </a:t>
            </a:r>
            <a:r>
              <a:rPr lang="en-GB" sz="2400" dirty="0" err="1" smtClean="0">
                <a:latin typeface="Comic Sans MS" panose="030F0702030302020204" pitchFamily="66" charset="0"/>
              </a:rPr>
              <a:t>poisson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37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a</a:t>
            </a:r>
            <a:r>
              <a:rPr lang="en-GB" sz="2400" dirty="0" smtClean="0">
                <a:latin typeface="Comic Sans MS" panose="030F0702030302020204" pitchFamily="66" charset="0"/>
              </a:rPr>
              <a:t> starfish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358850"/>
            <a:ext cx="2960647" cy="22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étoile</a:t>
            </a:r>
            <a:r>
              <a:rPr lang="en-GB" sz="2400" dirty="0" smtClean="0">
                <a:latin typeface="Comic Sans MS" panose="030F0702030302020204" pitchFamily="66" charset="0"/>
              </a:rPr>
              <a:t> de </a:t>
            </a:r>
            <a:r>
              <a:rPr lang="en-GB" sz="2400" dirty="0" err="1" smtClean="0">
                <a:latin typeface="Comic Sans MS" panose="030F0702030302020204" pitchFamily="66" charset="0"/>
              </a:rPr>
              <a:t>mer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358850"/>
            <a:ext cx="2960647" cy="22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1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jellyfish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963" y="1412776"/>
            <a:ext cx="3168352" cy="23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méduse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963" y="1412776"/>
            <a:ext cx="3168352" cy="232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3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636345"/>
            <a:ext cx="3048406" cy="271976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6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80" y="1665937"/>
            <a:ext cx="3015238" cy="26901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641" y="3798672"/>
            <a:ext cx="2103302" cy="518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733" y="4057775"/>
            <a:ext cx="2417768" cy="51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404" y="1602189"/>
            <a:ext cx="3113534" cy="277787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4733" y="4057775"/>
            <a:ext cx="2417768" cy="51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62" y="1736371"/>
            <a:ext cx="2900776" cy="258805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85" y="1736371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6550" y="1636345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152" y="1636345"/>
            <a:ext cx="3160520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0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94" y="2126196"/>
            <a:ext cx="2952550" cy="26342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794" y="1847272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1539" y="1940647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443" y="3937934"/>
            <a:ext cx="2103302" cy="518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7862" y="4295489"/>
            <a:ext cx="2274297" cy="518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285" y="4361529"/>
            <a:ext cx="210330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whale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700808"/>
            <a:ext cx="3060535" cy="20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4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794" y="1847272"/>
            <a:ext cx="2429214" cy="26197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539" y="1940647"/>
            <a:ext cx="2695951" cy="28197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48" y="1807101"/>
            <a:ext cx="3241315" cy="28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5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8525" y="1296951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91040" y="4530105"/>
            <a:ext cx="2357997" cy="17792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89615" y="2689967"/>
            <a:ext cx="3233694" cy="164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525" y="1296951"/>
            <a:ext cx="2306448" cy="1193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4505" y="4067068"/>
            <a:ext cx="3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un </a:t>
            </a:r>
            <a:r>
              <a:rPr lang="en-GB" sz="2400" dirty="0" err="1" smtClean="0">
                <a:latin typeface="Comic Sans MS" panose="030F0702030302020204" pitchFamily="66" charset="0"/>
              </a:rPr>
              <a:t>poisson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3419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Qu’est-ce que </a:t>
            </a:r>
            <a:r>
              <a:rPr lang="en-US" sz="2400" dirty="0" smtClean="0">
                <a:latin typeface="Comic Sans MS" panose="030F0702030302020204" pitchFamily="66" charset="0"/>
              </a:rPr>
              <a:t>c’est 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What is this?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38394" y="406706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It’s a fish.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631" y="1519761"/>
            <a:ext cx="1749830" cy="12975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4505" y="4067068"/>
            <a:ext cx="3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tortue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3419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Qu’est-ce que </a:t>
            </a:r>
            <a:r>
              <a:rPr lang="en-US" sz="2400" dirty="0" smtClean="0">
                <a:latin typeface="Comic Sans MS" panose="030F0702030302020204" pitchFamily="66" charset="0"/>
              </a:rPr>
              <a:t>c’est 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What is this?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It’s a turtle.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439" y="1535003"/>
            <a:ext cx="1973353" cy="1368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4505" y="4067068"/>
            <a:ext cx="3044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un </a:t>
            </a:r>
            <a:r>
              <a:rPr lang="en-GB" sz="2400" dirty="0" err="1" smtClean="0">
                <a:latin typeface="Comic Sans MS" panose="030F0702030302020204" pitchFamily="66" charset="0"/>
              </a:rPr>
              <a:t>requin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334198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Qu’est-ce que </a:t>
            </a:r>
            <a:r>
              <a:rPr lang="en-US" sz="2400" dirty="0" smtClean="0">
                <a:latin typeface="Comic Sans MS" panose="030F0702030302020204" pitchFamily="66" charset="0"/>
              </a:rPr>
              <a:t>c’est 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What is this?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It’s a shark.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887" y="1270786"/>
            <a:ext cx="2357997" cy="1779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42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Comic Sans MS" panose="030F0702030302020204" pitchFamily="66" charset="0"/>
              </a:rPr>
              <a:t>Oui</a:t>
            </a:r>
            <a:r>
              <a:rPr lang="en-GB" sz="2400" dirty="0" smtClean="0"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étoile</a:t>
            </a:r>
            <a:r>
              <a:rPr lang="en-GB" sz="2400" dirty="0" smtClean="0">
                <a:latin typeface="Comic Sans MS" panose="030F0702030302020204" pitchFamily="66" charset="0"/>
              </a:rPr>
              <a:t> de mer.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90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Est-</a:t>
            </a:r>
            <a:r>
              <a:rPr lang="en-US" sz="2400" dirty="0" err="1" smtClean="0">
                <a:latin typeface="Comic Sans MS" panose="030F0702030302020204" pitchFamily="66" charset="0"/>
              </a:rPr>
              <a:t>ce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une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étoile</a:t>
            </a:r>
            <a:r>
              <a:rPr lang="en-US" sz="2400" dirty="0" smtClean="0">
                <a:latin typeface="Comic Sans MS" panose="030F0702030302020204" pitchFamily="66" charset="0"/>
              </a:rPr>
              <a:t> de </a:t>
            </a:r>
            <a:r>
              <a:rPr lang="en-US" sz="2400" dirty="0" err="1" smtClean="0">
                <a:latin typeface="Comic Sans MS" panose="030F0702030302020204" pitchFamily="66" charset="0"/>
              </a:rPr>
              <a:t>mer</a:t>
            </a:r>
            <a:r>
              <a:rPr lang="en-US" sz="2400" dirty="0" smtClean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253" y="3388152"/>
            <a:ext cx="376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starfish?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884" y="4037016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Yes, it’s a starfish.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5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034" y="1604309"/>
            <a:ext cx="2016044" cy="1308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42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anose="030F0702030302020204" pitchFamily="66" charset="0"/>
              </a:rPr>
              <a:t>Oui</a:t>
            </a:r>
            <a:r>
              <a:rPr lang="en-GB" sz="2400" dirty="0" smtClean="0"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un </a:t>
            </a:r>
            <a:r>
              <a:rPr lang="en-GB" sz="2400" dirty="0" err="1" smtClean="0">
                <a:latin typeface="Comic Sans MS" panose="030F0702030302020204" pitchFamily="66" charset="0"/>
              </a:rPr>
              <a:t>lamatin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90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Est-</a:t>
            </a:r>
            <a:r>
              <a:rPr lang="en-US" sz="2400" dirty="0" err="1" smtClean="0">
                <a:latin typeface="Comic Sans MS" panose="030F0702030302020204" pitchFamily="66" charset="0"/>
              </a:rPr>
              <a:t>ce</a:t>
            </a:r>
            <a:r>
              <a:rPr lang="en-US" sz="2400" dirty="0" smtClean="0">
                <a:latin typeface="Comic Sans MS" panose="030F0702030302020204" pitchFamily="66" charset="0"/>
              </a:rPr>
              <a:t> un </a:t>
            </a:r>
            <a:r>
              <a:rPr lang="en-US" sz="2400" dirty="0" err="1" smtClean="0">
                <a:latin typeface="Comic Sans MS" panose="030F0702030302020204" pitchFamily="66" charset="0"/>
              </a:rPr>
              <a:t>lamatin</a:t>
            </a:r>
            <a:r>
              <a:rPr lang="en-US" sz="2400" dirty="0" smtClean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253" y="3388152"/>
            <a:ext cx="376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manatee?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884" y="4037016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Yes, it’s a manatee.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9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438" y="1435794"/>
            <a:ext cx="1786246" cy="1254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421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Comic Sans MS" panose="030F0702030302020204" pitchFamily="66" charset="0"/>
              </a:rPr>
              <a:t>Oui</a:t>
            </a:r>
            <a:r>
              <a:rPr lang="en-GB" sz="2400" dirty="0" smtClean="0">
                <a:latin typeface="Comic Sans MS" panose="030F0702030302020204" pitchFamily="66" charset="0"/>
              </a:rPr>
              <a:t>, </a:t>
            </a:r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un </a:t>
            </a:r>
            <a:r>
              <a:rPr lang="en-GB" sz="2400" dirty="0" err="1" smtClean="0">
                <a:latin typeface="Comic Sans MS" panose="030F0702030302020204" pitchFamily="66" charset="0"/>
              </a:rPr>
              <a:t>crabe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901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Est-</a:t>
            </a:r>
            <a:r>
              <a:rPr lang="en-US" sz="2400" dirty="0" err="1" smtClean="0">
                <a:latin typeface="Comic Sans MS" panose="030F0702030302020204" pitchFamily="66" charset="0"/>
              </a:rPr>
              <a:t>ce</a:t>
            </a:r>
            <a:r>
              <a:rPr lang="en-US" sz="2400" dirty="0" smtClean="0">
                <a:latin typeface="Comic Sans MS" panose="030F0702030302020204" pitchFamily="66" charset="0"/>
              </a:rPr>
              <a:t> un </a:t>
            </a:r>
            <a:r>
              <a:rPr lang="en-US" sz="2400" dirty="0" err="1" smtClean="0">
                <a:latin typeface="Comic Sans MS" panose="030F0702030302020204" pitchFamily="66" charset="0"/>
              </a:rPr>
              <a:t>crabe</a:t>
            </a:r>
            <a:r>
              <a:rPr lang="en-US" sz="2400" dirty="0" smtClean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9253" y="3388152"/>
            <a:ext cx="376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crab?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884" y="4037016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Yes, it’s a crab.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6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752" y="1407049"/>
            <a:ext cx="3233694" cy="1640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34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Non, </a:t>
            </a:r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un dauphin.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Est-</a:t>
            </a:r>
            <a:r>
              <a:rPr lang="en-US" sz="2400" dirty="0" err="1" smtClean="0">
                <a:latin typeface="Comic Sans MS" panose="030F0702030302020204" pitchFamily="66" charset="0"/>
              </a:rPr>
              <a:t>ce</a:t>
            </a:r>
            <a:r>
              <a:rPr lang="en-US" sz="2400" dirty="0" smtClean="0">
                <a:latin typeface="Comic Sans MS" panose="030F0702030302020204" pitchFamily="66" charset="0"/>
              </a:rPr>
              <a:t> un </a:t>
            </a:r>
            <a:r>
              <a:rPr lang="en-US" sz="2400" dirty="0" err="1" smtClean="0">
                <a:latin typeface="Comic Sans MS" panose="030F0702030302020204" pitchFamily="66" charset="0"/>
              </a:rPr>
              <a:t>requin</a:t>
            </a:r>
            <a:r>
              <a:rPr lang="en-US" sz="2400" dirty="0" smtClean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shark?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No, It’s a dolphin.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06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188" y="1509021"/>
            <a:ext cx="2016044" cy="13082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34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Non, </a:t>
            </a:r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tortue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Est-</a:t>
            </a:r>
            <a:r>
              <a:rPr lang="en-US" sz="2400" dirty="0" err="1" smtClean="0">
                <a:latin typeface="Comic Sans MS" panose="030F0702030302020204" pitchFamily="66" charset="0"/>
              </a:rPr>
              <a:t>ce</a:t>
            </a:r>
            <a:r>
              <a:rPr lang="en-US" sz="2400" dirty="0" smtClean="0">
                <a:latin typeface="Comic Sans MS" panose="030F0702030302020204" pitchFamily="66" charset="0"/>
              </a:rPr>
              <a:t> un </a:t>
            </a:r>
            <a:r>
              <a:rPr lang="en-US" sz="2400" dirty="0" err="1" smtClean="0">
                <a:latin typeface="Comic Sans MS" panose="030F0702030302020204" pitchFamily="66" charset="0"/>
              </a:rPr>
              <a:t>poisson</a:t>
            </a:r>
            <a:r>
              <a:rPr lang="en-US" sz="2400" dirty="0" smtClean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fish?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No, It’s a turtle.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latin typeface="Comic Sans MS" panose="030F0702030302020204" pitchFamily="66" charset="0"/>
              </a:rPr>
              <a:t>u</a:t>
            </a:r>
            <a:r>
              <a:rPr lang="en-GB" sz="2400" dirty="0" err="1" smtClean="0">
                <a:latin typeface="Comic Sans MS" panose="030F0702030302020204" pitchFamily="66" charset="0"/>
              </a:rPr>
              <a:t>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baleine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700808"/>
            <a:ext cx="3060535" cy="20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568" y="1263371"/>
            <a:ext cx="2881571" cy="1887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002" y="4067067"/>
            <a:ext cx="3437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Non, </a:t>
            </a:r>
            <a:r>
              <a:rPr lang="en-GB" sz="2400" dirty="0" err="1" smtClean="0">
                <a:latin typeface="Comic Sans MS" panose="030F0702030302020204" pitchFamily="66" charset="0"/>
              </a:rPr>
              <a:t>c’est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une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baleine</a:t>
            </a:r>
            <a:r>
              <a:rPr lang="en-GB" sz="2400" dirty="0" smtClean="0">
                <a:latin typeface="Comic Sans MS" panose="030F0702030302020204" pitchFamily="66" charset="0"/>
              </a:rPr>
              <a:t>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7002" y="33881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Est-</a:t>
            </a:r>
            <a:r>
              <a:rPr lang="en-US" sz="2400" dirty="0" err="1" smtClean="0">
                <a:latin typeface="Comic Sans MS" panose="030F0702030302020204" pitchFamily="66" charset="0"/>
              </a:rPr>
              <a:t>ce</a:t>
            </a:r>
            <a:r>
              <a:rPr lang="en-US" sz="2400" dirty="0" smtClean="0">
                <a:latin typeface="Comic Sans MS" panose="030F0702030302020204" pitchFamily="66" charset="0"/>
              </a:rPr>
              <a:t> un </a:t>
            </a:r>
            <a:r>
              <a:rPr lang="en-US" sz="2400" dirty="0" err="1" smtClean="0">
                <a:latin typeface="Comic Sans MS" panose="030F0702030302020204" pitchFamily="66" charset="0"/>
              </a:rPr>
              <a:t>requin</a:t>
            </a:r>
            <a:r>
              <a:rPr lang="en-US" sz="2400" dirty="0" smtClean="0">
                <a:latin typeface="Comic Sans MS" panose="030F0702030302020204" pitchFamily="66" charset="0"/>
              </a:rPr>
              <a:t>?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394" y="3388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Is this a shark?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17286" y="4067068"/>
            <a:ext cx="393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No, It’s a whale.</a:t>
            </a:r>
            <a:endParaRPr lang="en-GB" sz="2400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8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2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4077072"/>
            <a:ext cx="4286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Draw one of the sea creatures, do not show anyone your drawing.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6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5736" y="4077072"/>
            <a:ext cx="4286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Carry your drawing around the room, do not show anyone your picture.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Ask each person to guess what you have drawn.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96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3401" y="3818364"/>
            <a:ext cx="428670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You can say</a:t>
            </a:r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b="1" dirty="0" err="1" smtClean="0">
                <a:solidFill>
                  <a:srgbClr val="942971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2400" b="1" dirty="0" smtClean="0">
                <a:solidFill>
                  <a:srgbClr val="942971"/>
                </a:solidFill>
                <a:latin typeface="Comic Sans MS" panose="030F0702030302020204" pitchFamily="66" charset="0"/>
              </a:rPr>
              <a:t>?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Or try to trick them by asking </a:t>
            </a:r>
          </a:p>
          <a:p>
            <a:r>
              <a:rPr lang="en-GB" sz="2400" b="1" dirty="0" smtClean="0">
                <a:solidFill>
                  <a:srgbClr val="90286F"/>
                </a:solidFill>
                <a:latin typeface="Comic Sans MS" panose="030F0702030302020204" pitchFamily="66" charset="0"/>
              </a:rPr>
              <a:t>Est-</a:t>
            </a:r>
            <a:r>
              <a:rPr lang="en-GB" sz="2400" b="1" dirty="0" err="1" smtClean="0">
                <a:solidFill>
                  <a:srgbClr val="90286F"/>
                </a:solidFill>
                <a:latin typeface="Comic Sans MS" panose="030F0702030302020204" pitchFamily="66" charset="0"/>
              </a:rPr>
              <a:t>ce</a:t>
            </a:r>
            <a:r>
              <a:rPr lang="en-GB" sz="2400" b="1" dirty="0" smtClean="0">
                <a:solidFill>
                  <a:srgbClr val="90286F"/>
                </a:solidFill>
                <a:latin typeface="Comic Sans MS" panose="030F0702030302020204" pitchFamily="66" charset="0"/>
              </a:rPr>
              <a:t> un/e……………..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0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34214" y="4333056"/>
            <a:ext cx="4286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Play sea creature bingo.</a:t>
            </a:r>
          </a:p>
          <a:p>
            <a:r>
              <a:rPr lang="en-GB" sz="2400" dirty="0" smtClean="0">
                <a:latin typeface="Comic Sans MS" panose="030F0702030302020204" pitchFamily="66" charset="0"/>
              </a:rPr>
              <a:t>On your sheet cross out three creatures before you start.</a:t>
            </a:r>
          </a:p>
          <a:p>
            <a:endParaRPr lang="en-GB" sz="2400" b="1" dirty="0" smtClean="0">
              <a:solidFill>
                <a:srgbClr val="90286F"/>
              </a:solidFill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5375" y="4077072"/>
            <a:ext cx="42867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omic Sans MS" panose="030F0702030302020204" pitchFamily="66" charset="0"/>
              </a:rPr>
              <a:t>Listen to your teacher, they will say the name of an animal, put a ring around that animal if it is not crossed out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84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3747" y="1225850"/>
            <a:ext cx="2306448" cy="1193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9029" y="164275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0038" y="2630266"/>
            <a:ext cx="2024505" cy="10270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5375" y="4077072"/>
            <a:ext cx="4286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The winner is the first to ring all the creatures they had left.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 smtClean="0">
                <a:latin typeface="Comic Sans MS" panose="030F0702030302020204" pitchFamily="66" charset="0"/>
              </a:rPr>
              <a:t>In France, they cay “lotto” rather than bingo.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0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815" y="3930669"/>
            <a:ext cx="1973353" cy="13686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4" y="422015"/>
            <a:ext cx="1971950" cy="14480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977" y="2242252"/>
            <a:ext cx="1749830" cy="1146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1218668"/>
            <a:ext cx="3019368" cy="1562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977" y="476672"/>
            <a:ext cx="1749830" cy="12975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56124" y="2265669"/>
            <a:ext cx="2016044" cy="1308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32938" y="5025109"/>
            <a:ext cx="1753075" cy="13227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977" y="3903019"/>
            <a:ext cx="1786246" cy="12541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79212" y="3149127"/>
            <a:ext cx="2972075" cy="150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1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9" y="447180"/>
            <a:ext cx="2736304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Bingo Card 1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225354"/>
            <a:ext cx="7357442" cy="4122426"/>
          </a:xfrm>
          <a:prstGeom prst="rect">
            <a:avLst/>
          </a:prstGeom>
        </p:spPr>
      </p:pic>
      <p:pic>
        <p:nvPicPr>
          <p:cNvPr id="103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4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9" y="447180"/>
            <a:ext cx="2736304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Bingo Card 2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22" y="1308010"/>
            <a:ext cx="7153167" cy="3993197"/>
          </a:xfrm>
          <a:prstGeom prst="rect">
            <a:avLst/>
          </a:prstGeom>
        </p:spPr>
      </p:pic>
      <p:pic>
        <p:nvPicPr>
          <p:cNvPr id="205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 crab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398763"/>
            <a:ext cx="3168352" cy="22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26" y="1308010"/>
            <a:ext cx="7091634" cy="402434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9" y="447180"/>
            <a:ext cx="2736304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Bingo Card 3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6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518" y="447180"/>
            <a:ext cx="4326793" cy="82014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4B004A"/>
                </a:solidFill>
              </a:rPr>
              <a:t>Regarder</a:t>
            </a:r>
            <a:r>
              <a:rPr lang="en-US" sz="3600" dirty="0" smtClean="0">
                <a:solidFill>
                  <a:srgbClr val="4B004A"/>
                </a:solidFill>
              </a:rPr>
              <a:t> et </a:t>
            </a:r>
            <a:r>
              <a:rPr lang="en-US" sz="3600" dirty="0" err="1" smtClean="0">
                <a:solidFill>
                  <a:srgbClr val="4B004A"/>
                </a:solidFill>
              </a:rPr>
              <a:t>écouter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869" y="1567543"/>
            <a:ext cx="5218782" cy="3744550"/>
          </a:xfrm>
          <a:prstGeom prst="rect">
            <a:avLst/>
          </a:prstGeom>
        </p:spPr>
      </p:pic>
      <p:pic>
        <p:nvPicPr>
          <p:cNvPr id="409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91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1450" cy="9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2750" cy="86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175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859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24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GB" dirty="0">
              <a:latin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3861048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un </a:t>
            </a:r>
            <a:r>
              <a:rPr lang="en-GB" sz="2400" dirty="0" err="1" smtClean="0">
                <a:latin typeface="Comic Sans MS" panose="030F0702030302020204" pitchFamily="66" charset="0"/>
              </a:rPr>
              <a:t>crabe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1398763"/>
            <a:ext cx="3168352" cy="222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4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736" y="476672"/>
            <a:ext cx="7804563" cy="82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B004A"/>
                </a:solidFill>
              </a:rPr>
              <a:t>Qu’est-ce que c’est</a:t>
            </a:r>
            <a:endParaRPr lang="en-US" sz="3600" dirty="0">
              <a:solidFill>
                <a:srgbClr val="4B004A"/>
              </a:solidFill>
            </a:endParaRPr>
          </a:p>
        </p:txBody>
      </p:sp>
      <p:pic>
        <p:nvPicPr>
          <p:cNvPr id="4" name="Picture 3" descr="A map of a country&#10;&#10;Description automatically generated">
            <a:extLst>
              <a:ext uri="{FF2B5EF4-FFF2-40B4-BE49-F238E27FC236}">
                <a16:creationId xmlns:a16="http://schemas.microsoft.com/office/drawing/2014/main" id="{447784C0-E017-1391-16BC-6418C0C723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57192"/>
            <a:ext cx="1831658" cy="18316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517232"/>
            <a:ext cx="1640424" cy="11241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900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900" b="0" i="0" u="none" strike="noStrike" kern="1200" cap="none" spc="0" normalizeH="0" baseline="0" noProof="0" dirty="0">
              <a:ln>
                <a:noFill/>
              </a:ln>
              <a:solidFill>
                <a:srgbClr val="EA941A"/>
              </a:solidFill>
              <a:effectLst/>
              <a:uLnTx/>
              <a:uFillTx/>
              <a:latin typeface="Trebuchet MS" panose="020B0603020202020204" pitchFamily="34" charset="0"/>
              <a:ea typeface="+mj-e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808339"/>
            <a:ext cx="2895340" cy="14980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55795" y="3481323"/>
            <a:ext cx="339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un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poisson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775" y="1623798"/>
            <a:ext cx="3067478" cy="2572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4627" y="1623798"/>
            <a:ext cx="3029373" cy="27721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3573016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602510" y="3929901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487586" y="3725416"/>
            <a:ext cx="2088232" cy="5040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5" ma:contentTypeDescription="Create a new document." ma:contentTypeScope="" ma:versionID="030a0ff71a380d2291a9a19c5a20f26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867813857f61f7127b6002a3cae88063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6099A68-9D82-4320-8F11-F7173A4EBE2D}"/>
</file>

<file path=customXml/itemProps2.xml><?xml version="1.0" encoding="utf-8"?>
<ds:datastoreItem xmlns:ds="http://schemas.openxmlformats.org/officeDocument/2006/customXml" ds:itemID="{3AEE8361-9C26-4EEC-BD0A-24F42ACF02BD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3e53103-4a06-4172-a1fc-8f023a740ee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33B0252-55BB-4CDE-BDD5-17F9CD1B10B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6615</TotalTime>
  <Words>541</Words>
  <Application>Microsoft Office PowerPoint</Application>
  <PresentationFormat>On-screen Show (4:3)</PresentationFormat>
  <Paragraphs>140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Comic Sans MS</vt:lpstr>
      <vt:lpstr>Helvetica Light</vt:lpstr>
      <vt:lpstr>Trebuchet MS</vt:lpstr>
      <vt:lpstr>DoT Powerpoint Template - church house</vt:lpstr>
      <vt:lpstr>PowerPoint Presentation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Qu’est-ce que c’est</vt:lpstr>
      <vt:lpstr>Bingo Card 1</vt:lpstr>
      <vt:lpstr>Bingo Card 2</vt:lpstr>
      <vt:lpstr>Bingo Card 3</vt:lpstr>
      <vt:lpstr>Regarder et écouter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501</cp:revision>
  <cp:lastPrinted>2016-05-03T12:18:04Z</cp:lastPrinted>
  <dcterms:created xsi:type="dcterms:W3CDTF">2012-09-27T10:40:58Z</dcterms:created>
  <dcterms:modified xsi:type="dcterms:W3CDTF">2024-07-30T11:44:53Z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0x010100E6C6A09C20EA2541BDD7B1DFC2F10241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a071a0c7-6447-40a1-82cd-d5699aa08e91</vt:lpwstr>
  </property>
</Properties>
</file>