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1"/>
    <p:sldMasterId id="2147484556" r:id="rId2"/>
  </p:sldMasterIdLst>
  <p:notesMasterIdLst>
    <p:notesMasterId r:id="rId14"/>
  </p:notesMasterIdLst>
  <p:handoutMasterIdLst>
    <p:handoutMasterId r:id="rId15"/>
  </p:handoutMasterIdLst>
  <p:sldIdLst>
    <p:sldId id="436" r:id="rId3"/>
    <p:sldId id="606" r:id="rId4"/>
    <p:sldId id="607" r:id="rId5"/>
    <p:sldId id="608" r:id="rId6"/>
    <p:sldId id="609" r:id="rId7"/>
    <p:sldId id="611" r:id="rId8"/>
    <p:sldId id="612" r:id="rId9"/>
    <p:sldId id="613" r:id="rId10"/>
    <p:sldId id="614" r:id="rId11"/>
    <p:sldId id="615" r:id="rId12"/>
    <p:sldId id="616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66"/>
    <a:srgbClr val="A43F86"/>
    <a:srgbClr val="ECCCE4"/>
    <a:srgbClr val="DBA1CA"/>
    <a:srgbClr val="FFC9C9"/>
    <a:srgbClr val="4B004A"/>
    <a:srgbClr val="F8ECF5"/>
    <a:srgbClr val="752D60"/>
    <a:srgbClr val="EA9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0" autoAdjust="0"/>
    <p:restoredTop sz="88377" autoAdjust="0"/>
  </p:normalViewPr>
  <p:slideViewPr>
    <p:cSldViewPr>
      <p:cViewPr varScale="1">
        <p:scale>
          <a:sx n="104" d="100"/>
          <a:sy n="104" d="100"/>
        </p:scale>
        <p:origin x="1560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23/09/2020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5646" y="391438"/>
            <a:ext cx="3646240" cy="4508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 smtClean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771" y="2235209"/>
            <a:ext cx="7830457" cy="227148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52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 smtClean="0"/>
              <a:t>Powerpoint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Presentation </a:t>
            </a:r>
          </a:p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66055" y="5268187"/>
            <a:ext cx="5653315" cy="127476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This is where you can put the </a:t>
            </a:r>
            <a:br>
              <a:rPr lang="en-US" dirty="0" smtClean="0"/>
            </a:br>
            <a:r>
              <a:rPr lang="en-US" dirty="0" smtClean="0"/>
              <a:t>full presentation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5646" y="391438"/>
            <a:ext cx="3646240" cy="4508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771" y="2235209"/>
            <a:ext cx="7830457" cy="227148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52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66055" y="5268187"/>
            <a:ext cx="5653315" cy="127476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This is where you can put the </a:t>
            </a:r>
            <a:br>
              <a:rPr lang="en-US" dirty="0"/>
            </a:br>
            <a:r>
              <a:rPr lang="en-US" dirty="0"/>
              <a:t>full presentation introduction</a:t>
            </a:r>
          </a:p>
        </p:txBody>
      </p:sp>
      <p:pic>
        <p:nvPicPr>
          <p:cNvPr id="8" name="Picture 7" descr="Diocese-of-Truro_Logo_RGB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00" y="5516406"/>
            <a:ext cx="1101685" cy="10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1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Diocese-of-Truro_Logo_RGB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00" y="5516406"/>
            <a:ext cx="1101685" cy="10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1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8158385" cy="381793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00" y="5516406"/>
            <a:ext cx="1101685" cy="10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6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67943" y="1300527"/>
            <a:ext cx="3834720" cy="29507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4007299" cy="38179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Diocese-of-Truro_Logo_RGB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00" y="5516406"/>
            <a:ext cx="1101685" cy="10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31543"/>
            <a:ext cx="9144000" cy="122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0482" y="5868814"/>
            <a:ext cx="6216712" cy="592032"/>
          </a:xfrm>
        </p:spPr>
        <p:txBody>
          <a:bodyPr anchor="t" anchorCtr="0">
            <a:normAutofit/>
          </a:bodyPr>
          <a:lstStyle>
            <a:lvl1pPr>
              <a:defRPr sz="2300">
                <a:solidFill>
                  <a:srgbClr val="4B004A"/>
                </a:solidFill>
              </a:defRPr>
            </a:lvl1pPr>
          </a:lstStyle>
          <a:p>
            <a:r>
              <a:rPr lang="en-GB" dirty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Diocese-of-Truro_Logo_RGB-Smal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00" y="5516406"/>
            <a:ext cx="1101685" cy="10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0" y="3729808"/>
            <a:ext cx="9143999" cy="31624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2800" dirty="0" err="1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2800" dirty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2800" dirty="0" err="1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2800" dirty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A43F86"/>
                </a:solidFill>
                <a:latin typeface="Trebuchet MS"/>
                <a:cs typeface="Trebuchet MS"/>
              </a:rPr>
              <a:t>Church House, Woodlands Court, </a:t>
            </a:r>
            <a:br>
              <a:rPr lang="en-GB" sz="2400" dirty="0">
                <a:solidFill>
                  <a:srgbClr val="A43F86"/>
                </a:solidFill>
                <a:latin typeface="Trebuchet MS"/>
                <a:cs typeface="Trebuchet MS"/>
              </a:rPr>
            </a:br>
            <a:r>
              <a:rPr lang="en-GB" sz="2400" dirty="0">
                <a:solidFill>
                  <a:srgbClr val="A43F86"/>
                </a:solidFill>
                <a:latin typeface="Trebuchet MS"/>
                <a:cs typeface="Trebuchet MS"/>
              </a:rPr>
              <a:t>Truro Business Park, </a:t>
            </a:r>
            <a:r>
              <a:rPr lang="en-GB" sz="2400" dirty="0" err="1">
                <a:solidFill>
                  <a:srgbClr val="A43F86"/>
                </a:solidFill>
                <a:latin typeface="Trebuchet MS"/>
                <a:cs typeface="Trebuchet MS"/>
              </a:rPr>
              <a:t>Threemilestone</a:t>
            </a:r>
            <a:r>
              <a:rPr lang="en-GB" sz="2400" dirty="0">
                <a:solidFill>
                  <a:srgbClr val="A43F86"/>
                </a:solidFill>
                <a:latin typeface="Trebuchet MS"/>
                <a:cs typeface="Trebuchet MS"/>
              </a:rPr>
              <a:t>, Truro, TR4 9NH</a:t>
            </a: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cs typeface="Trebuchet MS"/>
              </a:rPr>
              <a:t>Telephone </a:t>
            </a:r>
            <a:r>
              <a:rPr lang="pl-PL" sz="2400" dirty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cs typeface="Trebuchet MS"/>
              </a:rPr>
              <a:t>Email </a:t>
            </a:r>
            <a:r>
              <a:rPr lang="pl-PL" sz="2400" dirty="0" err="1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2400" dirty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cs typeface="Trebuchet MS"/>
              </a:rPr>
              <a:t>Website </a:t>
            </a:r>
            <a:r>
              <a:rPr lang="pl-PL" sz="2400" dirty="0">
                <a:solidFill>
                  <a:srgbClr val="A43F86"/>
                </a:solidFill>
                <a:latin typeface="Trebuchet MS"/>
                <a:cs typeface="Trebuchet MS"/>
              </a:rPr>
              <a:t>www.trurodiocese.org.uk/</a:t>
            </a:r>
            <a:endParaRPr lang="en-US" sz="240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Diocese-of-Truro_Logo_RGB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85" y="1023852"/>
            <a:ext cx="2494344" cy="23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3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8158385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67943" y="1300527"/>
            <a:ext cx="3834720" cy="295071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4007299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1543"/>
            <a:ext cx="9144000" cy="122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0482" y="5868814"/>
            <a:ext cx="6216712" cy="592032"/>
          </a:xfrm>
        </p:spPr>
        <p:txBody>
          <a:bodyPr anchor="t" anchorCtr="0">
            <a:normAutofit/>
          </a:bodyPr>
          <a:lstStyle>
            <a:lvl1pPr>
              <a:defRPr sz="2300">
                <a:solidFill>
                  <a:srgbClr val="4B004A"/>
                </a:solidFill>
              </a:defRPr>
            </a:lvl1pPr>
          </a:lstStyle>
          <a:p>
            <a:r>
              <a:rPr lang="en-GB" dirty="0" smtClean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5" y="5817750"/>
            <a:ext cx="887185" cy="8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443" y="3729808"/>
            <a:ext cx="3416715" cy="2054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2400" b="0" i="0" dirty="0" err="1" smtClean="0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2400" b="0" i="0" dirty="0" smtClean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2400" b="0" i="0" dirty="0" err="1" smtClean="0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2400" b="0" i="0" dirty="0" smtClean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1200" b="0" i="0" kern="1200" dirty="0" err="1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1200" b="0" i="0" dirty="0" smtClean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1200" b="0" i="0" dirty="0" err="1" smtClean="0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1200" b="0" i="0" dirty="0" smtClean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1200" b="0" i="0" dirty="0" err="1" smtClean="0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114" y="3476170"/>
            <a:ext cx="4855029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23852"/>
            <a:ext cx="2144070" cy="19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308304" y="5085184"/>
            <a:ext cx="1835696" cy="1772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5350" y="2266950"/>
            <a:ext cx="7358063" cy="2324100"/>
          </a:xfrm>
          <a:prstGeom prst="rect">
            <a:avLst/>
          </a:prstGeom>
        </p:spPr>
        <p:txBody>
          <a:bodyPr lIns="0" tIns="0" rIns="0" bIns="0"/>
          <a:lstStyle>
            <a:lvl1pPr defTabSz="309563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90" y="487489"/>
            <a:ext cx="8319804" cy="820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411670" y="1348830"/>
            <a:ext cx="831312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4" name="Picture 3" descr="J:\ADMIN GENERAL\LOGOS\New Logo + Styleguide\Primary Brand\Office\RGB\Diocese-of-Truro_Logo_RGB-Small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13413"/>
            <a:ext cx="11604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900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80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11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90" y="487489"/>
            <a:ext cx="8319804" cy="820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411670" y="1348830"/>
            <a:ext cx="831312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 baseline="0">
          <a:solidFill>
            <a:srgbClr val="4B00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280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2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18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1988840"/>
            <a:ext cx="7830457" cy="2271486"/>
          </a:xfrm>
        </p:spPr>
        <p:txBody>
          <a:bodyPr/>
          <a:lstStyle/>
          <a:p>
            <a:r>
              <a:rPr lang="en-GB" sz="8000" b="1" dirty="0" smtClean="0">
                <a:latin typeface="Trebuchet MS" panose="020B0603020202020204" pitchFamily="34" charset="0"/>
              </a:rPr>
              <a:t>Diocesan Synod</a:t>
            </a:r>
          </a:p>
          <a:p>
            <a:r>
              <a:rPr lang="en-GB" sz="1800" b="1" dirty="0" smtClean="0">
                <a:latin typeface="Trebuchet MS" panose="020B0603020202020204" pitchFamily="34" charset="0"/>
              </a:rPr>
              <a:t>September 26, 2020</a:t>
            </a:r>
            <a:endParaRPr lang="en-GB" sz="1800" b="1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</a:rPr>
              <a:t>CCLI: 553903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877" y="543367"/>
            <a:ext cx="8158380" cy="63229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Response &amp; prayers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876" y="1844824"/>
            <a:ext cx="83355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QZWQQC+GillSans"/>
              </a:rPr>
              <a:t>	Dear </a:t>
            </a:r>
            <a:r>
              <a:rPr lang="en-GB" sz="2400" dirty="0">
                <a:solidFill>
                  <a:srgbClr val="000000"/>
                </a:solidFill>
                <a:latin typeface="QZWQQC+GillSans"/>
              </a:rPr>
              <a:t>God, help all the people in hospital to get </a:t>
            </a:r>
            <a:r>
              <a:rPr lang="en-GB" sz="2400" dirty="0" smtClean="0">
                <a:solidFill>
                  <a:srgbClr val="000000"/>
                </a:solidFill>
                <a:latin typeface="QZWQQC+GillSans"/>
              </a:rPr>
              <a:t>	better 	quickly</a:t>
            </a:r>
            <a:r>
              <a:rPr lang="en-GB" sz="2400" dirty="0">
                <a:solidFill>
                  <a:srgbClr val="000000"/>
                </a:solidFill>
                <a:latin typeface="QZWQQC+GillSans"/>
              </a:rPr>
              <a:t>, especially those with cancer and </a:t>
            </a:r>
            <a:r>
              <a:rPr lang="en-GB" sz="2400" dirty="0" smtClean="0">
                <a:solidFill>
                  <a:srgbClr val="000000"/>
                </a:solidFill>
                <a:latin typeface="QZWQQC+GillSans"/>
              </a:rPr>
              <a:t>coronavirus</a:t>
            </a:r>
            <a:r>
              <a:rPr lang="en-GB" sz="2400" dirty="0">
                <a:solidFill>
                  <a:srgbClr val="000000"/>
                </a:solidFill>
                <a:latin typeface="QZWQQC+GillSans"/>
              </a:rPr>
              <a:t>. </a:t>
            </a:r>
            <a:r>
              <a:rPr lang="en-GB" sz="2400" dirty="0" smtClean="0">
                <a:solidFill>
                  <a:srgbClr val="000000"/>
                </a:solidFill>
                <a:latin typeface="QZWQQC+GillSans"/>
              </a:rPr>
              <a:t>	Please </a:t>
            </a:r>
            <a:r>
              <a:rPr lang="en-GB" sz="2400" dirty="0">
                <a:solidFill>
                  <a:srgbClr val="000000"/>
                </a:solidFill>
                <a:latin typeface="QZWQQC+GillSans"/>
              </a:rPr>
              <a:t>give the doctors and nurses </a:t>
            </a:r>
            <a:r>
              <a:rPr lang="en-GB" sz="2400" dirty="0" smtClean="0">
                <a:solidFill>
                  <a:srgbClr val="000000"/>
                </a:solidFill>
                <a:latin typeface="QZWQQC+GillSans"/>
              </a:rPr>
              <a:t>a break </a:t>
            </a:r>
            <a:r>
              <a:rPr lang="en-GB" sz="2400" dirty="0">
                <a:solidFill>
                  <a:srgbClr val="000000"/>
                </a:solidFill>
                <a:latin typeface="QZWQQC+GillSans"/>
              </a:rPr>
              <a:t>from all </a:t>
            </a:r>
            <a:r>
              <a:rPr lang="en-GB" sz="2400" dirty="0" smtClean="0">
                <a:solidFill>
                  <a:srgbClr val="000000"/>
                </a:solidFill>
                <a:latin typeface="QZWQQC+GillSans"/>
              </a:rPr>
              <a:t>	of </a:t>
            </a:r>
            <a:r>
              <a:rPr lang="en-GB" sz="2400" dirty="0">
                <a:solidFill>
                  <a:srgbClr val="000000"/>
                </a:solidFill>
                <a:latin typeface="QZWQQC+GillSans"/>
              </a:rPr>
              <a:t>their hard work and keep them </a:t>
            </a:r>
            <a:r>
              <a:rPr lang="en-GB" sz="2400" dirty="0" smtClean="0">
                <a:solidFill>
                  <a:srgbClr val="000000"/>
                </a:solidFill>
                <a:latin typeface="QZWQQC+GillSans"/>
              </a:rPr>
              <a:t>	safe</a:t>
            </a:r>
            <a:r>
              <a:rPr lang="en-GB" sz="2400" dirty="0">
                <a:solidFill>
                  <a:srgbClr val="000000"/>
                </a:solidFill>
                <a:latin typeface="QZWQQC+GillSans"/>
              </a:rPr>
              <a:t>. </a:t>
            </a:r>
            <a:endParaRPr lang="en-GB" sz="2400" dirty="0" smtClean="0">
              <a:solidFill>
                <a:srgbClr val="000000"/>
              </a:solidFill>
              <a:latin typeface="QZWQQC+GillSans"/>
            </a:endParaRPr>
          </a:p>
          <a:p>
            <a:endParaRPr lang="en-GB" sz="2400" b="1" dirty="0">
              <a:solidFill>
                <a:srgbClr val="000000"/>
              </a:solidFill>
              <a:latin typeface="QZWQQC+GillSans"/>
            </a:endParaRPr>
          </a:p>
          <a:p>
            <a:r>
              <a:rPr lang="en-GB" sz="2400" b="1" dirty="0" smtClean="0">
                <a:solidFill>
                  <a:srgbClr val="000000"/>
                </a:solidFill>
                <a:latin typeface="VFQZUU+GillSans-Bold"/>
              </a:rPr>
              <a:t>ALL: 	Lord </a:t>
            </a:r>
            <a:r>
              <a:rPr lang="en-GB" sz="2400" b="1" dirty="0">
                <a:solidFill>
                  <a:srgbClr val="000000"/>
                </a:solidFill>
                <a:latin typeface="VFQZUU+GillSans-Bold"/>
              </a:rPr>
              <a:t>please help us love and support </a:t>
            </a:r>
            <a:r>
              <a:rPr lang="en-GB" sz="2400" b="1" dirty="0" smtClean="0">
                <a:solidFill>
                  <a:srgbClr val="000000"/>
                </a:solidFill>
                <a:latin typeface="VFQZUU+GillSans-Bold"/>
              </a:rPr>
              <a:t>each other.</a:t>
            </a:r>
            <a:endParaRPr lang="en-GB" sz="2400" b="1" dirty="0">
              <a:solidFill>
                <a:srgbClr val="000000"/>
              </a:solidFill>
              <a:latin typeface="VFQZUU+GillSans-Bold"/>
            </a:endParaRPr>
          </a:p>
          <a:p>
            <a:r>
              <a:rPr lang="en-GB" sz="2400" b="1" dirty="0" smtClean="0">
                <a:solidFill>
                  <a:srgbClr val="000000"/>
                </a:solidFill>
                <a:latin typeface="VFQZUU+GillSans-Bold"/>
              </a:rPr>
              <a:t>	Amen</a:t>
            </a:r>
            <a:r>
              <a:rPr lang="en-GB" sz="2400" b="1" dirty="0">
                <a:solidFill>
                  <a:srgbClr val="000000"/>
                </a:solidFill>
                <a:latin typeface="VFQZUU+GillSans-Bold"/>
              </a:rPr>
              <a:t>. 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877" y="543367"/>
            <a:ext cx="8158380" cy="63229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Shared prayer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877" y="1340768"/>
            <a:ext cx="81583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  <a:latin typeface="VFQZUU+GillSans-Bold"/>
              </a:rPr>
              <a:t>ALL: 	Our Father in heaven</a:t>
            </a:r>
          </a:p>
          <a:p>
            <a:r>
              <a:rPr lang="en-GB" sz="2400" b="1" dirty="0" smtClean="0">
                <a:solidFill>
                  <a:srgbClr val="000000"/>
                </a:solidFill>
                <a:latin typeface="VFQZUU+GillSans-Bold"/>
              </a:rPr>
              <a:t>	Hallowed be your name</a:t>
            </a:r>
          </a:p>
          <a:p>
            <a:r>
              <a:rPr lang="en-GB" sz="2400" b="1" dirty="0" smtClean="0">
                <a:solidFill>
                  <a:srgbClr val="000000"/>
                </a:solidFill>
                <a:latin typeface="VFQZUU+GillSans-Bold"/>
              </a:rPr>
              <a:t>	Your kingdom come</a:t>
            </a:r>
            <a:r>
              <a:rPr lang="en-GB" sz="2400" dirty="0" smtClean="0">
                <a:latin typeface="Trebuchet MS" panose="020B0603020202020204" pitchFamily="34" charset="0"/>
              </a:rPr>
              <a:t>,</a:t>
            </a:r>
          </a:p>
          <a:p>
            <a:r>
              <a:rPr lang="en-GB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	Your will be done</a:t>
            </a:r>
          </a:p>
          <a:p>
            <a:r>
              <a:rPr lang="en-GB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	On earth as in heaven.</a:t>
            </a:r>
          </a:p>
          <a:p>
            <a:r>
              <a:rPr lang="en-GB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	Give us today our daily bread</a:t>
            </a:r>
          </a:p>
          <a:p>
            <a:r>
              <a:rPr lang="en-GB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	And forgive us our sins,</a:t>
            </a:r>
          </a:p>
          <a:p>
            <a:r>
              <a:rPr lang="en-GB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	As we forgive those who sin against us.</a:t>
            </a:r>
          </a:p>
          <a:p>
            <a:r>
              <a:rPr lang="en-GB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	Lead us not into temptation</a:t>
            </a:r>
          </a:p>
          <a:p>
            <a:r>
              <a:rPr lang="en-GB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	But deliver us from evil.</a:t>
            </a:r>
          </a:p>
          <a:p>
            <a:r>
              <a:rPr lang="en-GB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	For the kingdom, the power and the glory </a:t>
            </a:r>
          </a:p>
          <a:p>
            <a:r>
              <a:rPr lang="en-GB" sz="2400" b="1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GB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are yours,</a:t>
            </a:r>
          </a:p>
          <a:p>
            <a:r>
              <a:rPr lang="en-GB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	Now and forever. Amen.</a:t>
            </a:r>
            <a:endParaRPr lang="en-GB" sz="2400" b="1" dirty="0" smtClean="0">
              <a:solidFill>
                <a:srgbClr val="000000"/>
              </a:solidFill>
              <a:latin typeface="VFQZUU+GillSans-Bold"/>
            </a:endParaRPr>
          </a:p>
        </p:txBody>
      </p:sp>
    </p:spTree>
    <p:extLst>
      <p:ext uri="{BB962C8B-B14F-4D97-AF65-F5344CB8AC3E}">
        <p14:creationId xmlns:p14="http://schemas.microsoft.com/office/powerpoint/2010/main" val="22590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Opening prayers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877" y="1412776"/>
            <a:ext cx="7272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	The </a:t>
            </a:r>
            <a:r>
              <a:rPr lang="en-GB" sz="2400" dirty="0">
                <a:latin typeface="Trebuchet MS" panose="020B0603020202020204" pitchFamily="34" charset="0"/>
              </a:rPr>
              <a:t>Lord be with you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b="1" dirty="0" smtClean="0">
                <a:latin typeface="Trebuchet MS" panose="020B0603020202020204" pitchFamily="34" charset="0"/>
              </a:rPr>
              <a:t>ALL:	And </a:t>
            </a:r>
            <a:r>
              <a:rPr lang="en-GB" sz="2400" b="1" dirty="0">
                <a:latin typeface="Trebuchet MS" panose="020B0603020202020204" pitchFamily="34" charset="0"/>
              </a:rPr>
              <a:t>also with you </a:t>
            </a:r>
            <a:endParaRPr lang="en-GB" sz="2400" b="1" dirty="0" smtClean="0">
              <a:latin typeface="Trebuchet MS" panose="020B0603020202020204" pitchFamily="34" charset="0"/>
            </a:endParaRPr>
          </a:p>
          <a:p>
            <a:endParaRPr lang="en-GB" sz="2400" b="1" dirty="0">
              <a:latin typeface="Trebuchet MS" panose="020B0603020202020204" pitchFamily="34" charset="0"/>
            </a:endParaRPr>
          </a:p>
          <a:p>
            <a:r>
              <a:rPr lang="en-GB" sz="2400" dirty="0" smtClean="0">
                <a:latin typeface="Trebuchet MS" panose="020B0603020202020204" pitchFamily="34" charset="0"/>
              </a:rPr>
              <a:t>	We </a:t>
            </a:r>
            <a:r>
              <a:rPr lang="en-GB" sz="2400" dirty="0">
                <a:latin typeface="Trebuchet MS" panose="020B0603020202020204" pitchFamily="34" charset="0"/>
              </a:rPr>
              <a:t>are God’s people, called to love Him and </a:t>
            </a:r>
            <a:r>
              <a:rPr lang="en-GB" sz="2400" dirty="0" smtClean="0">
                <a:latin typeface="Trebuchet MS" panose="020B0603020202020204" pitchFamily="34" charset="0"/>
              </a:rPr>
              <a:t>	to </a:t>
            </a:r>
            <a:r>
              <a:rPr lang="en-GB" sz="2400" dirty="0">
                <a:latin typeface="Trebuchet MS" panose="020B0603020202020204" pitchFamily="34" charset="0"/>
              </a:rPr>
              <a:t>love his world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b="1" dirty="0">
                <a:latin typeface="Trebuchet MS" panose="020B0603020202020204" pitchFamily="34" charset="0"/>
              </a:rPr>
              <a:t>ALL:	</a:t>
            </a:r>
            <a:r>
              <a:rPr lang="en-GB" sz="2400" b="1" dirty="0" smtClean="0">
                <a:latin typeface="Trebuchet MS" panose="020B0603020202020204" pitchFamily="34" charset="0"/>
              </a:rPr>
              <a:t>Thank </a:t>
            </a:r>
            <a:r>
              <a:rPr lang="en-GB" sz="2400" b="1" dirty="0">
                <a:latin typeface="Trebuchet MS" panose="020B0603020202020204" pitchFamily="34" charset="0"/>
              </a:rPr>
              <a:t>you God </a:t>
            </a:r>
            <a:endParaRPr lang="en-GB" sz="2400" b="1" dirty="0" smtClean="0">
              <a:latin typeface="Trebuchet MS" panose="020B0603020202020204" pitchFamily="34" charset="0"/>
            </a:endParaRPr>
          </a:p>
          <a:p>
            <a:endParaRPr lang="en-GB" sz="2400" b="1" dirty="0">
              <a:latin typeface="Trebuchet MS" panose="020B0603020202020204" pitchFamily="34" charset="0"/>
            </a:endParaRPr>
          </a:p>
          <a:p>
            <a:r>
              <a:rPr lang="en-GB" sz="2400" dirty="0" smtClean="0">
                <a:latin typeface="Trebuchet MS" panose="020B0603020202020204" pitchFamily="34" charset="0"/>
              </a:rPr>
              <a:t>	The </a:t>
            </a:r>
            <a:r>
              <a:rPr lang="en-GB" sz="2400" dirty="0">
                <a:latin typeface="Trebuchet MS" panose="020B0603020202020204" pitchFamily="34" charset="0"/>
              </a:rPr>
              <a:t>Holy Spirit is with us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b="1" dirty="0">
                <a:latin typeface="Trebuchet MS" panose="020B0603020202020204" pitchFamily="34" charset="0"/>
              </a:rPr>
              <a:t>ALL:	</a:t>
            </a:r>
            <a:r>
              <a:rPr lang="en-GB" sz="2400" b="1" dirty="0" smtClean="0">
                <a:latin typeface="Trebuchet MS" panose="020B0603020202020204" pitchFamily="34" charset="0"/>
              </a:rPr>
              <a:t>Thank </a:t>
            </a:r>
            <a:r>
              <a:rPr lang="en-GB" sz="2400" b="1" dirty="0">
                <a:latin typeface="Trebuchet MS" panose="020B0603020202020204" pitchFamily="34" charset="0"/>
              </a:rPr>
              <a:t>you God </a:t>
            </a:r>
            <a:endParaRPr lang="en-GB" sz="2400" b="1" dirty="0" smtClean="0">
              <a:latin typeface="Trebuchet MS" panose="020B0603020202020204" pitchFamily="34" charset="0"/>
            </a:endParaRPr>
          </a:p>
          <a:p>
            <a:endParaRPr lang="en-GB" sz="2400" b="1" dirty="0">
              <a:latin typeface="Trebuchet MS" panose="020B0603020202020204" pitchFamily="34" charset="0"/>
            </a:endParaRPr>
          </a:p>
          <a:p>
            <a:r>
              <a:rPr lang="en-GB" sz="2400" dirty="0" smtClean="0">
                <a:latin typeface="Trebuchet MS" panose="020B0603020202020204" pitchFamily="34" charset="0"/>
              </a:rPr>
              <a:t>	We </a:t>
            </a:r>
            <a:r>
              <a:rPr lang="en-GB" sz="2400" dirty="0">
                <a:latin typeface="Trebuchet MS" panose="020B0603020202020204" pitchFamily="34" charset="0"/>
              </a:rPr>
              <a:t>trust that God has given us everything </a:t>
            </a:r>
            <a:r>
              <a:rPr lang="en-GB" sz="2400" dirty="0" smtClean="0">
                <a:latin typeface="Trebuchet MS" panose="020B0603020202020204" pitchFamily="34" charset="0"/>
              </a:rPr>
              <a:t>	we </a:t>
            </a:r>
            <a:r>
              <a:rPr lang="en-GB" sz="2400" dirty="0">
                <a:latin typeface="Trebuchet MS" panose="020B0603020202020204" pitchFamily="34" charset="0"/>
              </a:rPr>
              <a:t>need to do his work </a:t>
            </a:r>
          </a:p>
          <a:p>
            <a:r>
              <a:rPr lang="en-GB" sz="2400" b="1" dirty="0">
                <a:latin typeface="Trebuchet MS" panose="020B0603020202020204" pitchFamily="34" charset="0"/>
              </a:rPr>
              <a:t>ALL:	</a:t>
            </a:r>
            <a:r>
              <a:rPr lang="en-GB" sz="2400" b="1" dirty="0" smtClean="0">
                <a:latin typeface="Trebuchet MS" panose="020B0603020202020204" pitchFamily="34" charset="0"/>
              </a:rPr>
              <a:t>Thank </a:t>
            </a:r>
            <a:r>
              <a:rPr lang="en-GB" sz="2400" b="1" dirty="0">
                <a:latin typeface="Trebuchet MS" panose="020B0603020202020204" pitchFamily="34" charset="0"/>
              </a:rPr>
              <a:t>you God </a:t>
            </a:r>
          </a:p>
          <a:p>
            <a:endParaRPr lang="en-GB" sz="2400" b="1" dirty="0" smtClean="0">
              <a:latin typeface="Trebuchet MS" panose="020B0603020202020204" pitchFamily="34" charset="0"/>
            </a:endParaRPr>
          </a:p>
          <a:p>
            <a:endParaRPr lang="en-GB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64704"/>
            <a:ext cx="66247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	Help </a:t>
            </a:r>
            <a:r>
              <a:rPr lang="en-GB" sz="2400" dirty="0">
                <a:latin typeface="Trebuchet MS" panose="020B0603020202020204" pitchFamily="34" charset="0"/>
              </a:rPr>
              <a:t>us let go of anything blocking our </a:t>
            </a:r>
            <a:r>
              <a:rPr lang="en-GB" sz="2400" dirty="0" smtClean="0">
                <a:latin typeface="Trebuchet MS" panose="020B0603020202020204" pitchFamily="34" charset="0"/>
              </a:rPr>
              <a:t>	ears </a:t>
            </a:r>
            <a:r>
              <a:rPr lang="en-GB" sz="2400" dirty="0">
                <a:latin typeface="Trebuchet MS" panose="020B0603020202020204" pitchFamily="34" charset="0"/>
              </a:rPr>
              <a:t>today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b="1" dirty="0">
                <a:latin typeface="Trebuchet MS" panose="020B0603020202020204" pitchFamily="34" charset="0"/>
              </a:rPr>
              <a:t>ALL:	</a:t>
            </a:r>
            <a:r>
              <a:rPr lang="en-GB" sz="2400" b="1" dirty="0" smtClean="0">
                <a:latin typeface="Trebuchet MS" panose="020B0603020202020204" pitchFamily="34" charset="0"/>
              </a:rPr>
              <a:t>Please </a:t>
            </a:r>
            <a:r>
              <a:rPr lang="en-GB" sz="2400" b="1" dirty="0">
                <a:latin typeface="Trebuchet MS" panose="020B0603020202020204" pitchFamily="34" charset="0"/>
              </a:rPr>
              <a:t>Lord help us </a:t>
            </a:r>
            <a:endParaRPr lang="en-GB" sz="2400" b="1" dirty="0" smtClean="0">
              <a:latin typeface="Trebuchet MS" panose="020B0603020202020204" pitchFamily="34" charset="0"/>
            </a:endParaRPr>
          </a:p>
          <a:p>
            <a:endParaRPr lang="en-GB" sz="2400" b="1" dirty="0">
              <a:latin typeface="Trebuchet MS" panose="020B0603020202020204" pitchFamily="34" charset="0"/>
            </a:endParaRPr>
          </a:p>
          <a:p>
            <a:r>
              <a:rPr lang="en-GB" sz="2400" dirty="0" smtClean="0">
                <a:latin typeface="Trebuchet MS" panose="020B0603020202020204" pitchFamily="34" charset="0"/>
              </a:rPr>
              <a:t>	Help </a:t>
            </a:r>
            <a:r>
              <a:rPr lang="en-GB" sz="2400" dirty="0">
                <a:latin typeface="Trebuchet MS" panose="020B0603020202020204" pitchFamily="34" charset="0"/>
              </a:rPr>
              <a:t>us listen carefully for the voice of </a:t>
            </a:r>
            <a:r>
              <a:rPr lang="en-GB" sz="2400" dirty="0" smtClean="0">
                <a:latin typeface="Trebuchet MS" panose="020B0603020202020204" pitchFamily="34" charset="0"/>
              </a:rPr>
              <a:t>	grace </a:t>
            </a:r>
            <a:r>
              <a:rPr lang="en-GB" sz="2400" dirty="0">
                <a:latin typeface="Trebuchet MS" panose="020B0603020202020204" pitchFamily="34" charset="0"/>
              </a:rPr>
              <a:t>and truth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b="1" dirty="0">
                <a:latin typeface="Trebuchet MS" panose="020B0603020202020204" pitchFamily="34" charset="0"/>
              </a:rPr>
              <a:t>ALL:	</a:t>
            </a:r>
            <a:r>
              <a:rPr lang="en-GB" sz="2400" b="1" dirty="0" smtClean="0">
                <a:latin typeface="Trebuchet MS" panose="020B0603020202020204" pitchFamily="34" charset="0"/>
              </a:rPr>
              <a:t>Please </a:t>
            </a:r>
            <a:r>
              <a:rPr lang="en-GB" sz="2400" b="1" dirty="0">
                <a:latin typeface="Trebuchet MS" panose="020B0603020202020204" pitchFamily="34" charset="0"/>
              </a:rPr>
              <a:t>Lord help us </a:t>
            </a:r>
            <a:endParaRPr lang="en-GB" sz="2400" b="1" dirty="0" smtClean="0">
              <a:latin typeface="Trebuchet MS" panose="020B0603020202020204" pitchFamily="34" charset="0"/>
            </a:endParaRPr>
          </a:p>
          <a:p>
            <a:endParaRPr lang="en-GB" sz="2400" b="1" dirty="0">
              <a:latin typeface="Trebuchet MS" panose="020B0603020202020204" pitchFamily="34" charset="0"/>
            </a:endParaRPr>
          </a:p>
          <a:p>
            <a:r>
              <a:rPr lang="en-GB" sz="2400" dirty="0" smtClean="0">
                <a:latin typeface="Trebuchet MS" panose="020B0603020202020204" pitchFamily="34" charset="0"/>
              </a:rPr>
              <a:t>	Help </a:t>
            </a:r>
            <a:r>
              <a:rPr lang="en-GB" sz="2400" dirty="0">
                <a:latin typeface="Trebuchet MS" panose="020B0603020202020204" pitchFamily="34" charset="0"/>
              </a:rPr>
              <a:t>us follow where you lead, not just </a:t>
            </a:r>
            <a:r>
              <a:rPr lang="en-GB" sz="2400" dirty="0" smtClean="0">
                <a:latin typeface="Trebuchet MS" panose="020B0603020202020204" pitchFamily="34" charset="0"/>
              </a:rPr>
              <a:t>	where </a:t>
            </a:r>
            <a:r>
              <a:rPr lang="en-GB" sz="2400" dirty="0">
                <a:latin typeface="Trebuchet MS" panose="020B0603020202020204" pitchFamily="34" charset="0"/>
              </a:rPr>
              <a:t>we want to go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b="1" dirty="0">
                <a:latin typeface="Trebuchet MS" panose="020B0603020202020204" pitchFamily="34" charset="0"/>
              </a:rPr>
              <a:t>ALL:	</a:t>
            </a:r>
            <a:r>
              <a:rPr lang="en-GB" sz="2400" b="1" dirty="0" smtClean="0">
                <a:latin typeface="Trebuchet MS" panose="020B0603020202020204" pitchFamily="34" charset="0"/>
              </a:rPr>
              <a:t>Please </a:t>
            </a:r>
            <a:r>
              <a:rPr lang="en-GB" sz="2400" b="1" dirty="0">
                <a:latin typeface="Trebuchet MS" panose="020B0603020202020204" pitchFamily="34" charset="0"/>
              </a:rPr>
              <a:t>Lord help us 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877" y="543367"/>
            <a:ext cx="8158380" cy="63229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All creatures of our God &amp; King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242088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Insert video song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877" y="543367"/>
            <a:ext cx="8158380" cy="63229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Learning from lockdown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285293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Insert video lockdown video 1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877" y="543367"/>
            <a:ext cx="8158380" cy="63229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Scripture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310" y="2204864"/>
            <a:ext cx="711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‘</a:t>
            </a:r>
            <a:r>
              <a:rPr lang="en-GB" sz="2400" dirty="0">
                <a:latin typeface="Trebuchet MS" panose="020B0603020202020204" pitchFamily="34" charset="0"/>
              </a:rPr>
              <a:t>Stand at the crossroads and look;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dirty="0" smtClean="0">
                <a:latin typeface="Trebuchet MS" panose="020B0603020202020204" pitchFamily="34" charset="0"/>
              </a:rPr>
              <a:t>ask </a:t>
            </a:r>
            <a:r>
              <a:rPr lang="en-GB" sz="2400" dirty="0">
                <a:latin typeface="Trebuchet MS" panose="020B0603020202020204" pitchFamily="34" charset="0"/>
              </a:rPr>
              <a:t>for the ancient paths,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dirty="0" smtClean="0">
                <a:latin typeface="Trebuchet MS" panose="020B0603020202020204" pitchFamily="34" charset="0"/>
              </a:rPr>
              <a:t>ask </a:t>
            </a:r>
            <a:r>
              <a:rPr lang="en-GB" sz="2400" dirty="0">
                <a:latin typeface="Trebuchet MS" panose="020B0603020202020204" pitchFamily="34" charset="0"/>
              </a:rPr>
              <a:t>where the good way is, and walk in it,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dirty="0" smtClean="0">
                <a:latin typeface="Trebuchet MS" panose="020B0603020202020204" pitchFamily="34" charset="0"/>
              </a:rPr>
              <a:t>and </a:t>
            </a:r>
            <a:r>
              <a:rPr lang="en-GB" sz="2400" dirty="0">
                <a:latin typeface="Trebuchet MS" panose="020B0603020202020204" pitchFamily="34" charset="0"/>
              </a:rPr>
              <a:t>you will find rest for your souls. </a:t>
            </a:r>
          </a:p>
        </p:txBody>
      </p:sp>
    </p:spTree>
    <p:extLst>
      <p:ext uri="{BB962C8B-B14F-4D97-AF65-F5344CB8AC3E}">
        <p14:creationId xmlns:p14="http://schemas.microsoft.com/office/powerpoint/2010/main" val="33789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877" y="543367"/>
            <a:ext cx="8158380" cy="63229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Response &amp; prayers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877" y="1628800"/>
            <a:ext cx="8158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	Dear </a:t>
            </a:r>
            <a:r>
              <a:rPr lang="en-GB" sz="2400" dirty="0">
                <a:latin typeface="Trebuchet MS" panose="020B0603020202020204" pitchFamily="34" charset="0"/>
              </a:rPr>
              <a:t>God, as we stand at the crossroads, open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dirty="0">
                <a:latin typeface="Trebuchet MS" panose="020B0603020202020204" pitchFamily="34" charset="0"/>
              </a:rPr>
              <a:t>	</a:t>
            </a:r>
            <a:r>
              <a:rPr lang="en-GB" sz="2400" dirty="0" smtClean="0">
                <a:latin typeface="Trebuchet MS" panose="020B0603020202020204" pitchFamily="34" charset="0"/>
              </a:rPr>
              <a:t>our eyes </a:t>
            </a:r>
            <a:r>
              <a:rPr lang="en-GB" sz="2400" dirty="0">
                <a:latin typeface="Trebuchet MS" panose="020B0603020202020204" pitchFamily="34" charset="0"/>
              </a:rPr>
              <a:t>please and help us to find the right path </a:t>
            </a:r>
            <a:r>
              <a:rPr lang="en-GB" sz="2400" dirty="0" smtClean="0">
                <a:latin typeface="Trebuchet MS" panose="020B0603020202020204" pitchFamily="34" charset="0"/>
              </a:rPr>
              <a:t>	to </a:t>
            </a:r>
            <a:r>
              <a:rPr lang="en-GB" sz="2400" dirty="0">
                <a:latin typeface="Trebuchet MS" panose="020B0603020202020204" pitchFamily="34" charset="0"/>
              </a:rPr>
              <a:t>take.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b="1" dirty="0" smtClean="0">
                <a:latin typeface="Trebuchet MS" panose="020B0603020202020204" pitchFamily="34" charset="0"/>
              </a:rPr>
              <a:t>ALL: 	Lord</a:t>
            </a:r>
            <a:r>
              <a:rPr lang="en-GB" sz="2400" b="1" dirty="0">
                <a:latin typeface="Trebuchet MS" panose="020B0603020202020204" pitchFamily="34" charset="0"/>
              </a:rPr>
              <a:t>, please help us to see. </a:t>
            </a:r>
            <a:endParaRPr lang="en-GB" sz="2400" b="1" dirty="0" smtClean="0">
              <a:latin typeface="Trebuchet MS" panose="020B0603020202020204" pitchFamily="34" charset="0"/>
            </a:endParaRPr>
          </a:p>
          <a:p>
            <a:endParaRPr lang="en-GB" sz="2400" b="1" dirty="0">
              <a:latin typeface="Trebuchet MS" panose="020B0603020202020204" pitchFamily="34" charset="0"/>
            </a:endParaRPr>
          </a:p>
          <a:p>
            <a:r>
              <a:rPr lang="en-GB" sz="2400" dirty="0" smtClean="0">
                <a:latin typeface="Trebuchet MS" panose="020B0603020202020204" pitchFamily="34" charset="0"/>
              </a:rPr>
              <a:t>	Dear </a:t>
            </a:r>
            <a:r>
              <a:rPr lang="en-GB" sz="2400" dirty="0">
                <a:latin typeface="Trebuchet MS" panose="020B0603020202020204" pitchFamily="34" charset="0"/>
              </a:rPr>
              <a:t>God, we thank you that there have been Blue </a:t>
            </a:r>
            <a:r>
              <a:rPr lang="en-GB" sz="2400" dirty="0" smtClean="0">
                <a:latin typeface="Trebuchet MS" panose="020B0603020202020204" pitchFamily="34" charset="0"/>
              </a:rPr>
              <a:t>	Whales </a:t>
            </a:r>
            <a:r>
              <a:rPr lang="en-GB" sz="2400" dirty="0">
                <a:latin typeface="Trebuchet MS" panose="020B0603020202020204" pitchFamily="34" charset="0"/>
              </a:rPr>
              <a:t>sited near Sydney harbour for the first time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dirty="0" smtClean="0">
                <a:latin typeface="Trebuchet MS" panose="020B0603020202020204" pitchFamily="34" charset="0"/>
              </a:rPr>
              <a:t>	in </a:t>
            </a:r>
            <a:r>
              <a:rPr lang="en-GB" sz="2400" dirty="0">
                <a:latin typeface="Trebuchet MS" panose="020B0603020202020204" pitchFamily="34" charset="0"/>
              </a:rPr>
              <a:t>100 years. Please help us to look after your </a:t>
            </a:r>
          </a:p>
          <a:p>
            <a:r>
              <a:rPr lang="en-GB" sz="2400" dirty="0" smtClean="0">
                <a:latin typeface="Trebuchet MS" panose="020B0603020202020204" pitchFamily="34" charset="0"/>
              </a:rPr>
              <a:t>	planet </a:t>
            </a:r>
            <a:r>
              <a:rPr lang="en-GB" sz="2400" dirty="0">
                <a:latin typeface="Trebuchet MS" panose="020B0603020202020204" pitchFamily="34" charset="0"/>
              </a:rPr>
              <a:t>so that we can all enjoy it.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b="1" dirty="0" smtClean="0">
                <a:latin typeface="Trebuchet MS" panose="020B0603020202020204" pitchFamily="34" charset="0"/>
              </a:rPr>
              <a:t>ALL: 	Lord</a:t>
            </a:r>
            <a:r>
              <a:rPr lang="en-GB" sz="2400" b="1" dirty="0">
                <a:latin typeface="Trebuchet MS" panose="020B0603020202020204" pitchFamily="34" charset="0"/>
              </a:rPr>
              <a:t>, please help us to care. </a:t>
            </a:r>
            <a:endParaRPr lang="en-GB" sz="24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877" y="543367"/>
            <a:ext cx="8158380" cy="63229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Response &amp; prayers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124" y="1628800"/>
            <a:ext cx="81583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	Lord</a:t>
            </a:r>
            <a:r>
              <a:rPr lang="en-GB" sz="2400" dirty="0">
                <a:latin typeface="Trebuchet MS" panose="020B0603020202020204" pitchFamily="34" charset="0"/>
              </a:rPr>
              <a:t>, please help to make peace in all of the wars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dirty="0" smtClean="0">
                <a:latin typeface="Trebuchet MS" panose="020B0603020202020204" pitchFamily="34" charset="0"/>
              </a:rPr>
              <a:t>	and </a:t>
            </a:r>
            <a:r>
              <a:rPr lang="en-GB" sz="2400" dirty="0">
                <a:latin typeface="Trebuchet MS" panose="020B0603020202020204" pitchFamily="34" charset="0"/>
              </a:rPr>
              <a:t>stop people fighting each other. Help us to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dirty="0" smtClean="0">
                <a:latin typeface="Trebuchet MS" panose="020B0603020202020204" pitchFamily="34" charset="0"/>
              </a:rPr>
              <a:t>	understand </a:t>
            </a:r>
            <a:r>
              <a:rPr lang="en-GB" sz="2400" dirty="0">
                <a:latin typeface="Trebuchet MS" panose="020B0603020202020204" pitchFamily="34" charset="0"/>
              </a:rPr>
              <a:t>each other and to listen.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endParaRPr lang="en-GB" sz="2400" dirty="0" smtClean="0">
              <a:latin typeface="Trebuchet MS" panose="020B0603020202020204" pitchFamily="34" charset="0"/>
            </a:endParaRPr>
          </a:p>
          <a:p>
            <a:r>
              <a:rPr lang="en-GB" sz="2400" b="1" dirty="0" smtClean="0">
                <a:latin typeface="Trebuchet MS" panose="020B0603020202020204" pitchFamily="34" charset="0"/>
              </a:rPr>
              <a:t>ALL: 	Lord</a:t>
            </a:r>
            <a:r>
              <a:rPr lang="en-GB" sz="2400" b="1" dirty="0">
                <a:latin typeface="Trebuchet MS" panose="020B0603020202020204" pitchFamily="34" charset="0"/>
              </a:rPr>
              <a:t>, please help us all </a:t>
            </a:r>
            <a:r>
              <a:rPr lang="en-GB" sz="2400" b="1" dirty="0" smtClean="0">
                <a:latin typeface="Trebuchet MS" panose="020B0603020202020204" pitchFamily="34" charset="0"/>
              </a:rPr>
              <a:t>not </a:t>
            </a:r>
            <a:r>
              <a:rPr lang="en-GB" sz="2400" b="1" dirty="0">
                <a:latin typeface="Trebuchet MS" panose="020B0603020202020204" pitchFamily="34" charset="0"/>
              </a:rPr>
              <a:t>to fight each other. </a:t>
            </a:r>
            <a:endParaRPr lang="en-GB" sz="2400" b="1" dirty="0" smtClean="0">
              <a:latin typeface="Trebuchet MS" panose="020B0603020202020204" pitchFamily="34" charset="0"/>
            </a:endParaRPr>
          </a:p>
          <a:p>
            <a:endParaRPr lang="en-GB" sz="2400" b="1" dirty="0">
              <a:latin typeface="Trebuchet MS" panose="020B0603020202020204" pitchFamily="34" charset="0"/>
            </a:endParaRPr>
          </a:p>
          <a:p>
            <a:r>
              <a:rPr lang="en-GB" sz="2400" dirty="0" smtClean="0">
                <a:latin typeface="Trebuchet MS" panose="020B0603020202020204" pitchFamily="34" charset="0"/>
              </a:rPr>
              <a:t>	Dear </a:t>
            </a:r>
            <a:r>
              <a:rPr lang="en-GB" sz="2400" dirty="0">
                <a:latin typeface="Trebuchet MS" panose="020B0603020202020204" pitchFamily="34" charset="0"/>
              </a:rPr>
              <a:t>God, thank you for bringing Granny Liz to </a:t>
            </a:r>
            <a:r>
              <a:rPr lang="en-GB" sz="2400" dirty="0" smtClean="0">
                <a:latin typeface="Trebuchet MS" panose="020B0603020202020204" pitchFamily="34" charset="0"/>
              </a:rPr>
              <a:t>	Cornwall</a:t>
            </a:r>
            <a:r>
              <a:rPr lang="en-GB" sz="2400" dirty="0">
                <a:latin typeface="Trebuchet MS" panose="020B0603020202020204" pitchFamily="34" charset="0"/>
              </a:rPr>
              <a:t>. Please help all older people in care </a:t>
            </a:r>
            <a:r>
              <a:rPr lang="en-GB" sz="2400" dirty="0" smtClean="0">
                <a:latin typeface="Trebuchet MS" panose="020B0603020202020204" pitchFamily="34" charset="0"/>
              </a:rPr>
              <a:t>	homes </a:t>
            </a:r>
            <a:r>
              <a:rPr lang="en-GB" sz="2400" dirty="0">
                <a:latin typeface="Trebuchet MS" panose="020B0603020202020204" pitchFamily="34" charset="0"/>
              </a:rPr>
              <a:t>to not feel scared, strange or lonely. </a:t>
            </a:r>
            <a:endParaRPr lang="en-GB" sz="2400" dirty="0" smtClean="0">
              <a:latin typeface="Trebuchet MS" panose="020B0603020202020204" pitchFamily="34" charset="0"/>
            </a:endParaRPr>
          </a:p>
          <a:p>
            <a:endParaRPr lang="en-GB" sz="2400" b="1" dirty="0">
              <a:latin typeface="Trebuchet MS" panose="020B0603020202020204" pitchFamily="34" charset="0"/>
            </a:endParaRPr>
          </a:p>
          <a:p>
            <a:r>
              <a:rPr lang="en-GB" sz="2400" b="1" dirty="0" smtClean="0">
                <a:latin typeface="Trebuchet MS" panose="020B0603020202020204" pitchFamily="34" charset="0"/>
              </a:rPr>
              <a:t>ALL: 	Lord</a:t>
            </a:r>
            <a:r>
              <a:rPr lang="en-GB" sz="2400" b="1" dirty="0">
                <a:latin typeface="Trebuchet MS" panose="020B0603020202020204" pitchFamily="34" charset="0"/>
              </a:rPr>
              <a:t>, please help us to look after each other. 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877" y="543367"/>
            <a:ext cx="8158380" cy="63229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Response &amp; prayers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877" y="1772816"/>
            <a:ext cx="8158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QZWQQC+GillSans"/>
              </a:rPr>
              <a:t>	Dear </a:t>
            </a:r>
            <a:r>
              <a:rPr lang="en-GB" sz="2400" dirty="0">
                <a:solidFill>
                  <a:srgbClr val="000000"/>
                </a:solidFill>
                <a:latin typeface="QZWQQC+GillSans"/>
              </a:rPr>
              <a:t>God please help all of those people that are </a:t>
            </a:r>
            <a:r>
              <a:rPr lang="en-GB" sz="2400" dirty="0" smtClean="0">
                <a:solidFill>
                  <a:srgbClr val="000000"/>
                </a:solidFill>
                <a:latin typeface="QZWQQC+GillSans"/>
              </a:rPr>
              <a:t>	trying </a:t>
            </a:r>
            <a:r>
              <a:rPr lang="en-GB" sz="2400" dirty="0">
                <a:solidFill>
                  <a:srgbClr val="000000"/>
                </a:solidFill>
                <a:latin typeface="QZWQQC+GillSans"/>
              </a:rPr>
              <a:t>to put out the wild fires in America. Please </a:t>
            </a:r>
            <a:r>
              <a:rPr lang="en-GB" sz="2400" dirty="0" smtClean="0">
                <a:solidFill>
                  <a:srgbClr val="000000"/>
                </a:solidFill>
                <a:latin typeface="QZWQQC+GillSans"/>
              </a:rPr>
              <a:t>	help </a:t>
            </a:r>
            <a:r>
              <a:rPr lang="en-GB" sz="2400" dirty="0">
                <a:solidFill>
                  <a:srgbClr val="000000"/>
                </a:solidFill>
                <a:latin typeface="QZWQQC+GillSans"/>
              </a:rPr>
              <a:t>all of the refugees, both there and all over the </a:t>
            </a:r>
            <a:r>
              <a:rPr lang="en-GB" sz="2400" dirty="0" smtClean="0">
                <a:solidFill>
                  <a:srgbClr val="000000"/>
                </a:solidFill>
                <a:latin typeface="QZWQQC+GillSans"/>
              </a:rPr>
              <a:t>	world </a:t>
            </a:r>
            <a:r>
              <a:rPr lang="en-GB" sz="2400" dirty="0">
                <a:solidFill>
                  <a:srgbClr val="000000"/>
                </a:solidFill>
                <a:latin typeface="QZWQQC+GillSans"/>
              </a:rPr>
              <a:t>to find a new and safe home. </a:t>
            </a:r>
            <a:endParaRPr lang="en-GB" sz="2400" dirty="0" smtClean="0">
              <a:solidFill>
                <a:srgbClr val="000000"/>
              </a:solidFill>
              <a:latin typeface="QZWQQC+GillSans"/>
            </a:endParaRPr>
          </a:p>
          <a:p>
            <a:endParaRPr lang="en-GB" sz="2400" b="1" dirty="0">
              <a:solidFill>
                <a:srgbClr val="000000"/>
              </a:solidFill>
              <a:latin typeface="QZWQQC+GillSans"/>
            </a:endParaRPr>
          </a:p>
          <a:p>
            <a:r>
              <a:rPr lang="en-GB" sz="2400" b="1" dirty="0" smtClean="0">
                <a:solidFill>
                  <a:srgbClr val="000000"/>
                </a:solidFill>
                <a:latin typeface="VFQZUU+GillSans-Bold"/>
              </a:rPr>
              <a:t>ALL: 	Lord</a:t>
            </a:r>
            <a:r>
              <a:rPr lang="en-GB" sz="2400" b="1" dirty="0">
                <a:solidFill>
                  <a:srgbClr val="000000"/>
                </a:solidFill>
                <a:latin typeface="VFQZUU+GillSans-Bold"/>
              </a:rPr>
              <a:t>, please help us to be kind. </a:t>
            </a:r>
            <a:endParaRPr lang="en-GB" sz="2400" b="1" dirty="0" smtClean="0">
              <a:solidFill>
                <a:srgbClr val="000000"/>
              </a:solidFill>
              <a:latin typeface="VFQZUU+GillSans-Bold"/>
            </a:endParaRPr>
          </a:p>
        </p:txBody>
      </p:sp>
    </p:spTree>
    <p:extLst>
      <p:ext uri="{BB962C8B-B14F-4D97-AF65-F5344CB8AC3E}">
        <p14:creationId xmlns:p14="http://schemas.microsoft.com/office/powerpoint/2010/main" val="32424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 - church house" id="{6E2F97CD-7DCD-475B-BFBA-FB551E64BEEB}" vid="{204275E8-6CD6-4BB0-9DDE-3D405E0E96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 Powerpoint Template - church house</Template>
  <TotalTime>6006</TotalTime>
  <Words>606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 Light</vt:lpstr>
      <vt:lpstr>QZWQQC+GillSans</vt:lpstr>
      <vt:lpstr>Trebuchet MS</vt:lpstr>
      <vt:lpstr>VFQZUU+GillSans-Bold</vt:lpstr>
      <vt:lpstr>DoT Powerpoint Template - church house</vt:lpstr>
      <vt:lpstr>Office Theme</vt:lpstr>
      <vt:lpstr>PowerPoint Presentation</vt:lpstr>
      <vt:lpstr>Opening prayers</vt:lpstr>
      <vt:lpstr>PowerPoint Presentation</vt:lpstr>
      <vt:lpstr>All creatures of our God &amp; King</vt:lpstr>
      <vt:lpstr>Learning from lockdown</vt:lpstr>
      <vt:lpstr>Scripture</vt:lpstr>
      <vt:lpstr>Response &amp; prayers</vt:lpstr>
      <vt:lpstr>Response &amp; prayers</vt:lpstr>
      <vt:lpstr>Response &amp; prayers</vt:lpstr>
      <vt:lpstr>Response &amp; prayers</vt:lpstr>
      <vt:lpstr>Shared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Kate Cortez</cp:lastModifiedBy>
  <cp:revision>464</cp:revision>
  <cp:lastPrinted>2016-05-03T12:18:04Z</cp:lastPrinted>
  <dcterms:created xsi:type="dcterms:W3CDTF">2012-09-27T10:40:58Z</dcterms:created>
  <dcterms:modified xsi:type="dcterms:W3CDTF">2020-09-23T16:38:42Z</dcterms:modified>
</cp:coreProperties>
</file>