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8" r:id="rId1"/>
  </p:sldMasterIdLst>
  <p:notesMasterIdLst>
    <p:notesMasterId r:id="rId5"/>
  </p:notesMasterIdLst>
  <p:handoutMasterIdLst>
    <p:handoutMasterId r:id="rId6"/>
  </p:handoutMasterIdLst>
  <p:sldIdLst>
    <p:sldId id="436" r:id="rId2"/>
    <p:sldId id="444" r:id="rId3"/>
    <p:sldId id="432" r:id="rId4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3F86"/>
    <a:srgbClr val="ECCCE4"/>
    <a:srgbClr val="DBA1CA"/>
    <a:srgbClr val="FFC9C9"/>
    <a:srgbClr val="4B004A"/>
    <a:srgbClr val="F8ECF5"/>
    <a:srgbClr val="752D60"/>
    <a:srgbClr val="EA941A"/>
    <a:srgbClr val="FEE2B4"/>
    <a:srgbClr val="F4B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00" autoAdjust="0"/>
    <p:restoredTop sz="88377" autoAdjust="0"/>
  </p:normalViewPr>
  <p:slideViewPr>
    <p:cSldViewPr>
      <p:cViewPr varScale="1">
        <p:scale>
          <a:sx n="66" d="100"/>
          <a:sy n="66" d="100"/>
        </p:scale>
        <p:origin x="132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6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F70048-BD45-4F08-92E4-6A4C2C49E344}" type="datetimeFigureOut">
              <a:rPr lang="en-GB"/>
              <a:pPr>
                <a:defRPr/>
              </a:pPr>
              <a:t>12/01/2016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05291F4-B475-4CFE-9EE0-5EF57BCA87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9355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7F9DF2-695A-487C-8997-9A87CA55C02F}" type="datetimeFigureOut">
              <a:rPr lang="en-GB"/>
              <a:pPr>
                <a:defRPr/>
              </a:pPr>
              <a:t>12/01/2016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E8C7E76-F791-42DC-A918-835BF67B57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2624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043714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5646" y="391438"/>
            <a:ext cx="3646240" cy="45085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E199C2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GB" dirty="0" smtClean="0"/>
              <a:t>PRESENTATION DATE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9771" y="2235209"/>
            <a:ext cx="7830457" cy="2271486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52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err="1" smtClean="0"/>
              <a:t>Powerpoint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Presentation </a:t>
            </a:r>
          </a:p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66055" y="5268187"/>
            <a:ext cx="5653315" cy="1274763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This is where you can put the </a:t>
            </a:r>
            <a:br>
              <a:rPr lang="en-US" dirty="0" smtClean="0"/>
            </a:br>
            <a:r>
              <a:rPr lang="en-US" dirty="0" smtClean="0"/>
              <a:t>full presentation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8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35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300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xfrm>
            <a:off x="6057900" y="6404293"/>
            <a:ext cx="1600200" cy="2692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985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38291013-BA00-464A-9841-19DAC57CE2DF}" type="datetimeFigureOut">
              <a:rPr lang="en-GB" smtClean="0"/>
              <a:t>12/01/2016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FDC9B22A-0786-4763-9F62-F0EBBCA55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349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38291013-BA00-464A-9841-19DAC57CE2DF}" type="datetimeFigureOut">
              <a:rPr lang="en-GB" smtClean="0"/>
              <a:t>12/01/2016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FDC9B22A-0786-4763-9F62-F0EBBCA55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8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6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4872" y="1300527"/>
            <a:ext cx="8158385" cy="3817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5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767943" y="1300527"/>
            <a:ext cx="3834720" cy="295071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4872" y="1300527"/>
            <a:ext cx="4007299" cy="3817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2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31543"/>
            <a:ext cx="9144000" cy="12264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90482" y="5868814"/>
            <a:ext cx="6216712" cy="592032"/>
          </a:xfrm>
        </p:spPr>
        <p:txBody>
          <a:bodyPr anchor="t" anchorCtr="0">
            <a:normAutofit/>
          </a:bodyPr>
          <a:lstStyle>
            <a:lvl1pPr>
              <a:defRPr sz="2300">
                <a:solidFill>
                  <a:srgbClr val="4B004A"/>
                </a:solidFill>
              </a:defRPr>
            </a:lvl1pPr>
          </a:lstStyle>
          <a:p>
            <a:r>
              <a:rPr lang="en-GB" dirty="0" smtClean="0"/>
              <a:t>Caption for the image to go here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ocese-of-Truro_Logo_RGB-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85" y="5817750"/>
            <a:ext cx="887185" cy="82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97443" y="3729808"/>
            <a:ext cx="3416715" cy="20544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2400" b="0" i="0" dirty="0" err="1" smtClean="0">
                <a:solidFill>
                  <a:srgbClr val="4B004A"/>
                </a:solidFill>
                <a:latin typeface="Trebuchet MS"/>
                <a:cs typeface="Trebuchet MS"/>
              </a:rPr>
              <a:t>Contact</a:t>
            </a:r>
            <a:r>
              <a:rPr lang="pl-PL" sz="2400" b="0" i="0" dirty="0" smtClean="0">
                <a:solidFill>
                  <a:srgbClr val="4B004A"/>
                </a:solidFill>
                <a:latin typeface="Trebuchet MS"/>
                <a:cs typeface="Trebuchet MS"/>
              </a:rPr>
              <a:t> </a:t>
            </a:r>
            <a:r>
              <a:rPr lang="pl-PL" sz="2400" b="0" i="0" dirty="0" err="1" smtClean="0">
                <a:solidFill>
                  <a:srgbClr val="4B004A"/>
                </a:solidFill>
                <a:latin typeface="Trebuchet MS"/>
                <a:cs typeface="Trebuchet MS"/>
              </a:rPr>
              <a:t>us</a:t>
            </a:r>
            <a:endParaRPr lang="pl-PL" sz="2400" b="0" i="0" dirty="0" smtClean="0">
              <a:solidFill>
                <a:srgbClr val="4B004A"/>
              </a:solidFill>
              <a:latin typeface="Trebuchet MS"/>
              <a:cs typeface="Trebuchet MS"/>
            </a:endParaRPr>
          </a:p>
          <a:p>
            <a:pPr algn="ctr">
              <a:spcAft>
                <a:spcPts val="0"/>
              </a:spcAft>
            </a:pPr>
            <a:r>
              <a:rPr lang="en-GB" sz="1200" b="0" i="0" kern="1200" dirty="0" smtClean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Church House, Woodlands Court, </a:t>
            </a:r>
            <a:br>
              <a:rPr lang="en-GB" sz="1200" b="0" i="0" kern="1200" dirty="0" smtClean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</a:br>
            <a:r>
              <a:rPr lang="en-GB" sz="1200" b="0" i="0" kern="1200" dirty="0" smtClean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Truro Business Park, </a:t>
            </a:r>
            <a:r>
              <a:rPr lang="en-GB" sz="1200" b="0" i="0" kern="1200" dirty="0" err="1" smtClean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Threemilestone</a:t>
            </a:r>
            <a:r>
              <a:rPr lang="en-GB" sz="1200" b="0" i="0" kern="1200" dirty="0" smtClean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, </a:t>
            </a:r>
            <a:br>
              <a:rPr lang="en-GB" sz="1200" b="0" i="0" kern="1200" dirty="0" smtClean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</a:br>
            <a:r>
              <a:rPr lang="en-GB" sz="1200" b="0" i="0" kern="1200" dirty="0" smtClean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Truro, TR4 9NH</a:t>
            </a:r>
          </a:p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1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Telephone </a:t>
            </a:r>
            <a:r>
              <a:rPr lang="pl-PL" sz="1200" b="0" i="0" dirty="0" smtClean="0">
                <a:solidFill>
                  <a:srgbClr val="A43F86"/>
                </a:solidFill>
                <a:latin typeface="Trebuchet MS"/>
                <a:cs typeface="Trebuchet MS"/>
              </a:rPr>
              <a:t>01872 274 351</a:t>
            </a:r>
          </a:p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1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Email </a:t>
            </a:r>
            <a:r>
              <a:rPr lang="pl-PL" sz="1200" b="0" i="0" dirty="0" err="1" smtClean="0">
                <a:solidFill>
                  <a:srgbClr val="A43F86"/>
                </a:solidFill>
                <a:latin typeface="Trebuchet MS"/>
                <a:cs typeface="Trebuchet MS"/>
              </a:rPr>
              <a:t>info@truro.anglican.org</a:t>
            </a:r>
            <a:endParaRPr lang="pl-PL" sz="1200" b="0" i="0" dirty="0" smtClean="0">
              <a:solidFill>
                <a:srgbClr val="A43F86"/>
              </a:solidFill>
              <a:latin typeface="Trebuchet MS"/>
              <a:cs typeface="Trebuchet MS"/>
            </a:endParaRPr>
          </a:p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12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Website</a:t>
            </a:r>
            <a:r>
              <a:rPr lang="pl-PL" sz="1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l-PL" sz="1200" b="0" i="0" dirty="0" err="1" smtClean="0">
                <a:solidFill>
                  <a:srgbClr val="A43F86"/>
                </a:solidFill>
                <a:latin typeface="Trebuchet MS"/>
                <a:cs typeface="Trebuchet MS"/>
              </a:rPr>
              <a:t>www.truro.anglican.org</a:t>
            </a:r>
            <a:endParaRPr lang="en-US" sz="1200" b="0" i="0" dirty="0">
              <a:solidFill>
                <a:srgbClr val="A43F86"/>
              </a:solidFill>
              <a:latin typeface="Trebuchet MS"/>
              <a:cs typeface="Trebuchet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148114" y="3476170"/>
            <a:ext cx="4855029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Diocese-of-Truro_Logo_RGB-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023852"/>
            <a:ext cx="2144070" cy="199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8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95329" y="659479"/>
            <a:ext cx="7804563" cy="8201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EA941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2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95329" y="659479"/>
            <a:ext cx="7804563" cy="8201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EA941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308304" y="5085184"/>
            <a:ext cx="1835696" cy="17728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895350" y="2266950"/>
            <a:ext cx="7358063" cy="2324100"/>
          </a:xfrm>
          <a:prstGeom prst="rect">
            <a:avLst/>
          </a:prstGeom>
        </p:spPr>
        <p:txBody>
          <a:bodyPr lIns="0" tIns="0" rIns="0" bIns="0"/>
          <a:lstStyle>
            <a:lvl1pPr defTabSz="309563"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0408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4990" y="487489"/>
            <a:ext cx="8319804" cy="8201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idx="1"/>
          </p:nvPr>
        </p:nvSpPr>
        <p:spPr>
          <a:xfrm>
            <a:off x="411670" y="1348830"/>
            <a:ext cx="8313123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pic>
        <p:nvPicPr>
          <p:cNvPr id="4" name="Picture 3" descr="J:\ADMIN GENERAL\LOGOS\New Logo + Styleguide\Primary Brand\Office\RGB\Diocese-of-Truro_Logo_RGB-Small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713413"/>
            <a:ext cx="116046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76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9" r:id="rId8"/>
    <p:sldLayoutId id="2147484536" r:id="rId9"/>
    <p:sldLayoutId id="2147484537" r:id="rId10"/>
    <p:sldLayoutId id="2147484538" r:id="rId11"/>
    <p:sldLayoutId id="2147484540" r:id="rId12"/>
    <p:sldLayoutId id="214748454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900" b="0" i="0" kern="1200" baseline="0">
          <a:solidFill>
            <a:srgbClr val="4B004A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–"/>
        <a:defRPr sz="1800" b="0" i="0" kern="1200">
          <a:solidFill>
            <a:srgbClr val="59595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•"/>
        <a:defRPr sz="14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4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808080"/>
        </a:buClr>
        <a:buFont typeface="Arial"/>
        <a:buChar char="•"/>
        <a:defRPr sz="11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8000" b="1" dirty="0" smtClean="0">
                <a:latin typeface="Trebuchet MS" panose="020B0603020202020204" pitchFamily="34" charset="0"/>
              </a:rPr>
              <a:t>Title</a:t>
            </a:r>
            <a:endParaRPr lang="en-GB" sz="80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59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11560" y="476250"/>
            <a:ext cx="8388424" cy="666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5400" b="1" dirty="0" smtClean="0">
                <a:latin typeface="Trebuchet MS" panose="020B0603020202020204" pitchFamily="34" charset="0"/>
              </a:rPr>
              <a:t>Title</a:t>
            </a:r>
            <a:endParaRPr lang="en-GB" sz="5400" b="1" dirty="0" smtClean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GB" sz="3600" dirty="0" smtClean="0">
              <a:latin typeface="Andes Rounded Bold" panose="02000000000000000000" pitchFamily="50" charset="0"/>
            </a:endParaRPr>
          </a:p>
          <a:p>
            <a:pPr marL="0" indent="0">
              <a:buNone/>
            </a:pPr>
            <a:endParaRPr lang="en-GB" sz="3600" dirty="0">
              <a:latin typeface="Andes Rounded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7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81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T Powerpoint Template - church hou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oT Powerpoint Template" id="{BDAC9150-ADCA-4CA9-B813-88BAB4B65894}" vid="{5B43F5B5-0477-44C3-B66C-D9FA113AB9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DoT Powerpoint Template - church house</Template>
  <TotalTime>5436</TotalTime>
  <Words>2</Words>
  <Application>Microsoft Office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Andes Rounded Bold</vt:lpstr>
      <vt:lpstr>Arial</vt:lpstr>
      <vt:lpstr>Calibri</vt:lpstr>
      <vt:lpstr>Helvetica Light</vt:lpstr>
      <vt:lpstr>Trebuchet MS</vt:lpstr>
      <vt:lpstr>DoT Powerpoint Template - church house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each £10 is spent</dc:title>
  <dc:creator>davidw</dc:creator>
  <cp:lastModifiedBy>Kelly Rowe</cp:lastModifiedBy>
  <cp:revision>397</cp:revision>
  <cp:lastPrinted>2015-11-06T12:54:53Z</cp:lastPrinted>
  <dcterms:created xsi:type="dcterms:W3CDTF">2012-09-27T10:40:58Z</dcterms:created>
  <dcterms:modified xsi:type="dcterms:W3CDTF">2016-01-12T14:43:04Z</dcterms:modified>
</cp:coreProperties>
</file>