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40" autoAdjust="0"/>
  </p:normalViewPr>
  <p:slideViewPr>
    <p:cSldViewPr>
      <p:cViewPr varScale="1">
        <p:scale>
          <a:sx n="77" d="100"/>
          <a:sy n="77" d="100"/>
        </p:scale>
        <p:origin x="16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E6D183-CFEA-482D-ABC6-DF7FE7B308DD}" type="datetimeFigureOut">
              <a:rPr lang="en-GB" smtClean="0"/>
              <a:t>08/04/2016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EC459E-530D-4CB6-93E5-E4D1A76D22E9}" type="slidenum">
              <a:rPr lang="en-GB" smtClean="0"/>
              <a:t>‹#›</a:t>
            </a:fld>
            <a:endParaRPr lang="en-GB"/>
          </a:p>
        </p:txBody>
      </p:sp>
    </p:spTree>
    <p:extLst>
      <p:ext uri="{BB962C8B-B14F-4D97-AF65-F5344CB8AC3E}">
        <p14:creationId xmlns:p14="http://schemas.microsoft.com/office/powerpoint/2010/main" val="195850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EC459E-530D-4CB6-93E5-E4D1A76D22E9}" type="slidenum">
              <a:rPr lang="en-GB" smtClean="0"/>
              <a:t>1</a:t>
            </a:fld>
            <a:endParaRPr lang="en-GB"/>
          </a:p>
        </p:txBody>
      </p:sp>
    </p:spTree>
    <p:extLst>
      <p:ext uri="{BB962C8B-B14F-4D97-AF65-F5344CB8AC3E}">
        <p14:creationId xmlns:p14="http://schemas.microsoft.com/office/powerpoint/2010/main" val="821010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EC459E-530D-4CB6-93E5-E4D1A76D22E9}" type="slidenum">
              <a:rPr lang="en-GB" smtClean="0"/>
              <a:t>2</a:t>
            </a:fld>
            <a:endParaRPr lang="en-GB"/>
          </a:p>
        </p:txBody>
      </p:sp>
    </p:spTree>
    <p:extLst>
      <p:ext uri="{BB962C8B-B14F-4D97-AF65-F5344CB8AC3E}">
        <p14:creationId xmlns:p14="http://schemas.microsoft.com/office/powerpoint/2010/main" val="3495747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EC459E-530D-4CB6-93E5-E4D1A76D22E9}" type="slidenum">
              <a:rPr lang="en-GB" smtClean="0"/>
              <a:t>3</a:t>
            </a:fld>
            <a:endParaRPr lang="en-GB"/>
          </a:p>
        </p:txBody>
      </p:sp>
    </p:spTree>
    <p:extLst>
      <p:ext uri="{BB962C8B-B14F-4D97-AF65-F5344CB8AC3E}">
        <p14:creationId xmlns:p14="http://schemas.microsoft.com/office/powerpoint/2010/main" val="3999026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9CEC459E-530D-4CB6-93E5-E4D1A76D22E9}" type="slidenum">
              <a:rPr lang="en-GB" smtClean="0"/>
              <a:t>4</a:t>
            </a:fld>
            <a:endParaRPr lang="en-GB"/>
          </a:p>
        </p:txBody>
      </p:sp>
    </p:spTree>
    <p:extLst>
      <p:ext uri="{BB962C8B-B14F-4D97-AF65-F5344CB8AC3E}">
        <p14:creationId xmlns:p14="http://schemas.microsoft.com/office/powerpoint/2010/main" val="4195829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EC459E-530D-4CB6-93E5-E4D1A76D22E9}" type="slidenum">
              <a:rPr lang="en-GB" smtClean="0"/>
              <a:t>5</a:t>
            </a:fld>
            <a:endParaRPr lang="en-GB"/>
          </a:p>
        </p:txBody>
      </p:sp>
    </p:spTree>
    <p:extLst>
      <p:ext uri="{BB962C8B-B14F-4D97-AF65-F5344CB8AC3E}">
        <p14:creationId xmlns:p14="http://schemas.microsoft.com/office/powerpoint/2010/main" val="3161507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9A13D9-27CB-4224-B699-D59EEC45DEFC}" type="datetimeFigureOut">
              <a:rPr lang="en-GB" smtClean="0"/>
              <a:t>08/04/2016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4A14AB-D649-431B-8116-486F51D9BB58}"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9A13D9-27CB-4224-B699-D59EEC45DEFC}" type="datetimeFigureOut">
              <a:rPr lang="en-GB" smtClean="0"/>
              <a:t>08/04/2016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4A14AB-D649-431B-8116-486F51D9BB58}"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9A13D9-27CB-4224-B699-D59EEC45DEFC}" type="datetimeFigureOut">
              <a:rPr lang="en-GB" smtClean="0"/>
              <a:t>08/04/2016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4A14AB-D649-431B-8116-486F51D9BB58}"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A9A13D9-27CB-4224-B699-D59EEC45DEFC}" type="datetimeFigureOut">
              <a:rPr lang="en-GB" smtClean="0"/>
              <a:t>08/04/2016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4A14AB-D649-431B-8116-486F51D9BB58}"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9A13D9-27CB-4224-B699-D59EEC45DEFC}" type="datetimeFigureOut">
              <a:rPr lang="en-GB" smtClean="0"/>
              <a:t>08/04/2016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4A14AB-D649-431B-8116-486F51D9BB58}"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A9A13D9-27CB-4224-B699-D59EEC45DEFC}" type="datetimeFigureOut">
              <a:rPr lang="en-GB" smtClean="0"/>
              <a:t>08/04/2016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4A14AB-D649-431B-8116-486F51D9BB58}"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9A13D9-27CB-4224-B699-D59EEC45DEFC}" type="datetimeFigureOut">
              <a:rPr lang="en-GB" smtClean="0"/>
              <a:t>08/04/2016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4A14AB-D649-431B-8116-486F51D9BB58}"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9A13D9-27CB-4224-B699-D59EEC45DEFC}" type="datetimeFigureOut">
              <a:rPr lang="en-GB" smtClean="0"/>
              <a:t>08/04/2016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4A14AB-D649-431B-8116-486F51D9BB58}"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9A13D9-27CB-4224-B699-D59EEC45DEFC}" type="datetimeFigureOut">
              <a:rPr lang="en-GB" smtClean="0"/>
              <a:t>08/04/2016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4A14AB-D649-431B-8116-486F51D9BB58}"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9A13D9-27CB-4224-B699-D59EEC45DEFC}" type="datetimeFigureOut">
              <a:rPr lang="en-GB" smtClean="0"/>
              <a:t>08/04/2016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4A14AB-D649-431B-8116-486F51D9BB58}"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9A13D9-27CB-4224-B699-D59EEC45DEFC}" type="datetimeFigureOut">
              <a:rPr lang="en-GB" smtClean="0"/>
              <a:t>08/04/2016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4A14AB-D649-431B-8116-486F51D9BB58}"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A9A13D9-27CB-4224-B699-D59EEC45DEFC}" type="datetimeFigureOut">
              <a:rPr lang="en-GB" smtClean="0"/>
              <a:t>08/04/2016</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D4A14AB-D649-431B-8116-486F51D9BB5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ayneforte.com/picture/anointing-his-feet-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581" y="3132290"/>
            <a:ext cx="7426827" cy="1793167"/>
          </a:xfrm>
        </p:spPr>
        <p:txBody>
          <a:bodyPr/>
          <a:lstStyle/>
          <a:p>
            <a:r>
              <a:rPr lang="en-GB" dirty="0" smtClean="0"/>
              <a:t>Extravagant Worship</a:t>
            </a:r>
            <a:endParaRPr lang="en-GB" dirty="0"/>
          </a:p>
        </p:txBody>
      </p:sp>
    </p:spTree>
    <p:extLst>
      <p:ext uri="{BB962C8B-B14F-4D97-AF65-F5344CB8AC3E}">
        <p14:creationId xmlns:p14="http://schemas.microsoft.com/office/powerpoint/2010/main" val="639959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332656"/>
            <a:ext cx="8136904" cy="6048672"/>
          </a:xfrm>
        </p:spPr>
        <p:txBody>
          <a:bodyPr>
            <a:normAutofit fontScale="47500" lnSpcReduction="20000"/>
          </a:bodyPr>
          <a:lstStyle/>
          <a:p>
            <a:r>
              <a:rPr lang="en-GB" sz="6700" dirty="0" smtClean="0"/>
              <a:t>Worship = Worth- ship</a:t>
            </a:r>
          </a:p>
          <a:p>
            <a:r>
              <a:rPr lang="en-GB" sz="3800" b="1" dirty="0" smtClean="0">
                <a:solidFill>
                  <a:schemeClr val="tx1"/>
                </a:solidFill>
              </a:rPr>
              <a:t> </a:t>
            </a:r>
            <a:r>
              <a:rPr lang="en-GB" sz="3800" b="1" dirty="0">
                <a:solidFill>
                  <a:schemeClr val="tx1"/>
                </a:solidFill>
              </a:rPr>
              <a:t>‘I come towards to kiss.’ </a:t>
            </a:r>
            <a:endParaRPr lang="en-GB" sz="4000" b="1" dirty="0" smtClean="0"/>
          </a:p>
          <a:p>
            <a:r>
              <a:rPr lang="en-GB" sz="4000" dirty="0"/>
              <a:t>‘Worship is to feel in the heart, and to express in some appropriate manner, a humbling but delightful sense of admiring awe and astonished wonder.’ </a:t>
            </a:r>
            <a:r>
              <a:rPr lang="en-GB" sz="4000" i="1" dirty="0"/>
              <a:t>[A.W. Tozer]</a:t>
            </a:r>
            <a:endParaRPr lang="en-GB" sz="4000" dirty="0"/>
          </a:p>
          <a:p>
            <a:pPr marL="45720" indent="0">
              <a:buNone/>
            </a:pPr>
            <a:r>
              <a:rPr lang="en-GB" sz="4000" i="1" dirty="0"/>
              <a:t> </a:t>
            </a:r>
            <a:endParaRPr lang="en-GB" sz="4000" dirty="0"/>
          </a:p>
          <a:p>
            <a:r>
              <a:rPr lang="en-GB" sz="4000" dirty="0"/>
              <a:t>‘Worship is about intimacy with God. Worship is the act of freely giving love to God (it forms and informs every activity of the Christian’s life). Worship is also an expression of awe, submission and respect towards God’ </a:t>
            </a:r>
            <a:r>
              <a:rPr lang="en-GB" sz="4000" i="1" dirty="0"/>
              <a:t>[John </a:t>
            </a:r>
            <a:r>
              <a:rPr lang="en-GB" sz="4000" i="1" dirty="0" err="1"/>
              <a:t>Wimber</a:t>
            </a:r>
            <a:r>
              <a:rPr lang="en-GB" sz="4000" i="1" dirty="0"/>
              <a:t>]</a:t>
            </a:r>
            <a:endParaRPr lang="en-GB" sz="4000" dirty="0"/>
          </a:p>
          <a:p>
            <a:pPr marL="45720" indent="0">
              <a:buNone/>
            </a:pPr>
            <a:r>
              <a:rPr lang="en-GB" sz="4000" i="1" dirty="0"/>
              <a:t> </a:t>
            </a:r>
            <a:endParaRPr lang="en-GB" sz="4000" dirty="0"/>
          </a:p>
          <a:p>
            <a:r>
              <a:rPr lang="en-GB" sz="4000" dirty="0"/>
              <a:t>‘Worship is to quicken the conscience by the holiness of God, to feed the mind with the truth of God, to purge the imagination by the beauty of God, to devote the will to the purpose of God.’</a:t>
            </a:r>
            <a:r>
              <a:rPr lang="en-GB" sz="4000" i="1" dirty="0"/>
              <a:t>[William Temple, 20</a:t>
            </a:r>
            <a:r>
              <a:rPr lang="en-GB" sz="4000" i="1" baseline="30000" dirty="0"/>
              <a:t>th</a:t>
            </a:r>
            <a:r>
              <a:rPr lang="en-GB" sz="4000" i="1" dirty="0"/>
              <a:t> century Archbishop of Canterbury]</a:t>
            </a:r>
            <a:endParaRPr lang="en-GB" sz="4000" dirty="0"/>
          </a:p>
          <a:p>
            <a:pPr marL="45720" indent="0">
              <a:buNone/>
            </a:pPr>
            <a:r>
              <a:rPr lang="en-GB" sz="4000" i="1" dirty="0"/>
              <a:t> </a:t>
            </a:r>
            <a:endParaRPr lang="en-GB" sz="4000" dirty="0"/>
          </a:p>
          <a:p>
            <a:r>
              <a:rPr lang="en-GB" sz="4000" dirty="0"/>
              <a:t>‘Worship is our response both personal and corporate to God, for who he is and what he has done, expressed in and by the things we say and the way we live.’</a:t>
            </a:r>
            <a:r>
              <a:rPr lang="en-GB" sz="4000" i="1" dirty="0"/>
              <a:t>[Louie </a:t>
            </a:r>
            <a:r>
              <a:rPr lang="en-GB" sz="4000" i="1" dirty="0" err="1"/>
              <a:t>Giglio</a:t>
            </a:r>
            <a:r>
              <a:rPr lang="en-GB" sz="4000" i="1" dirty="0"/>
              <a:t>]</a:t>
            </a:r>
            <a:endParaRPr lang="en-GB" sz="4000" dirty="0"/>
          </a:p>
          <a:p>
            <a:endParaRPr lang="en-GB" sz="4000" dirty="0"/>
          </a:p>
        </p:txBody>
      </p:sp>
      <p:sp>
        <p:nvSpPr>
          <p:cNvPr id="4" name="Title 1"/>
          <p:cNvSpPr>
            <a:spLocks noGrp="1"/>
          </p:cNvSpPr>
          <p:nvPr>
            <p:ph type="title"/>
          </p:nvPr>
        </p:nvSpPr>
        <p:spPr>
          <a:xfrm>
            <a:off x="2411760" y="5949280"/>
            <a:ext cx="6513512" cy="1143000"/>
          </a:xfrm>
        </p:spPr>
        <p:txBody>
          <a:bodyPr/>
          <a:lstStyle/>
          <a:p>
            <a:r>
              <a:rPr lang="en-GB" sz="2400" dirty="0" smtClean="0"/>
              <a:t>Extravagant Worship</a:t>
            </a:r>
            <a:endParaRPr lang="en-GB" sz="2400" dirty="0"/>
          </a:p>
        </p:txBody>
      </p:sp>
    </p:spTree>
    <p:extLst>
      <p:ext uri="{BB962C8B-B14F-4D97-AF65-F5344CB8AC3E}">
        <p14:creationId xmlns:p14="http://schemas.microsoft.com/office/powerpoint/2010/main" val="278749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5715000"/>
            <a:ext cx="6512511" cy="1143000"/>
          </a:xfrm>
        </p:spPr>
        <p:txBody>
          <a:bodyPr/>
          <a:lstStyle/>
          <a:p>
            <a:r>
              <a:rPr lang="en-GB" sz="2400" dirty="0" smtClean="0"/>
              <a:t>Extravagant Worship</a:t>
            </a:r>
            <a:endParaRPr lang="en-GB" sz="2400" dirty="0"/>
          </a:p>
        </p:txBody>
      </p:sp>
      <p:sp>
        <p:nvSpPr>
          <p:cNvPr id="3" name="Content Placeholder 2"/>
          <p:cNvSpPr>
            <a:spLocks noGrp="1"/>
          </p:cNvSpPr>
          <p:nvPr>
            <p:ph sz="quarter" idx="13"/>
          </p:nvPr>
        </p:nvSpPr>
        <p:spPr>
          <a:xfrm>
            <a:off x="1143000" y="731520"/>
            <a:ext cx="7317432" cy="4353664"/>
          </a:xfrm>
        </p:spPr>
        <p:txBody>
          <a:bodyPr>
            <a:normAutofit/>
          </a:bodyPr>
          <a:lstStyle/>
          <a:p>
            <a:pPr marL="45720" indent="0">
              <a:buNone/>
            </a:pPr>
            <a:r>
              <a:rPr lang="en-GB" sz="2400" i="1" dirty="0"/>
              <a:t> </a:t>
            </a:r>
            <a:endParaRPr lang="en-GB" sz="2400" dirty="0"/>
          </a:p>
          <a:p>
            <a:r>
              <a:rPr lang="en-GB" sz="2400" dirty="0"/>
              <a:t>I appeal to you therefore, brothers and sisters, by the mercies of God, to present your bodies as a living sacrifice, holy and acceptable to God, which is your reasonable worship </a:t>
            </a:r>
            <a:r>
              <a:rPr lang="en-GB" sz="2400" i="1" dirty="0"/>
              <a:t>[Romans 12:1</a:t>
            </a:r>
            <a:r>
              <a:rPr lang="en-GB" sz="2400" i="1" dirty="0" smtClean="0"/>
              <a:t>]</a:t>
            </a:r>
          </a:p>
          <a:p>
            <a:pPr marL="45720" indent="0">
              <a:buNone/>
            </a:pPr>
            <a:endParaRPr lang="en-GB" sz="2400" i="1" dirty="0" smtClean="0"/>
          </a:p>
          <a:p>
            <a:r>
              <a:rPr lang="en-GB" sz="2400" i="1" dirty="0" smtClean="0"/>
              <a:t>Luke 7:36-50</a:t>
            </a:r>
            <a:endParaRPr lang="en-GB" sz="2400" dirty="0"/>
          </a:p>
          <a:p>
            <a:endParaRPr lang="en-GB" dirty="0"/>
          </a:p>
        </p:txBody>
      </p:sp>
    </p:spTree>
    <p:extLst>
      <p:ext uri="{BB962C8B-B14F-4D97-AF65-F5344CB8AC3E}">
        <p14:creationId xmlns:p14="http://schemas.microsoft.com/office/powerpoint/2010/main" val="256983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1.bp.blogspot.com/-kc0AL5oryw0/UlZ3I0yK0JI/AAAAAAAAAWc/QZNSmhDIPeo/s1600/Anointing-His-Fe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88640"/>
            <a:ext cx="6579269" cy="492348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279106" y="5112126"/>
            <a:ext cx="6396303" cy="369332"/>
          </a:xfrm>
          <a:prstGeom prst="rect">
            <a:avLst/>
          </a:prstGeom>
          <a:noFill/>
        </p:spPr>
        <p:txBody>
          <a:bodyPr wrap="none" rtlCol="0">
            <a:spAutoFit/>
          </a:bodyPr>
          <a:lstStyle/>
          <a:p>
            <a:r>
              <a:rPr lang="en-GB" dirty="0">
                <a:solidFill>
                  <a:schemeClr val="tx2">
                    <a:lumMod val="75000"/>
                  </a:schemeClr>
                </a:solidFill>
                <a:hlinkClick r:id="rId4"/>
              </a:rPr>
              <a:t>Anointing His Feet by Wayne Forte © (used with permission)</a:t>
            </a:r>
            <a:endParaRPr lang="en-GB" dirty="0">
              <a:solidFill>
                <a:schemeClr val="tx2">
                  <a:lumMod val="75000"/>
                </a:schemeClr>
              </a:solidFill>
            </a:endParaRPr>
          </a:p>
        </p:txBody>
      </p:sp>
      <p:sp>
        <p:nvSpPr>
          <p:cNvPr id="5" name="Title 1"/>
          <p:cNvSpPr>
            <a:spLocks noGrp="1"/>
          </p:cNvSpPr>
          <p:nvPr>
            <p:ph type="title"/>
          </p:nvPr>
        </p:nvSpPr>
        <p:spPr>
          <a:xfrm>
            <a:off x="2484438" y="5949280"/>
            <a:ext cx="6511925" cy="908720"/>
          </a:xfrm>
        </p:spPr>
        <p:txBody>
          <a:bodyPr/>
          <a:lstStyle/>
          <a:p>
            <a:r>
              <a:rPr lang="en-GB" sz="2400" dirty="0" smtClean="0"/>
              <a:t>Extravagant Worship</a:t>
            </a:r>
            <a:endParaRPr lang="en-GB" sz="2400" dirty="0"/>
          </a:p>
        </p:txBody>
      </p:sp>
    </p:spTree>
    <p:extLst>
      <p:ext uri="{BB962C8B-B14F-4D97-AF65-F5344CB8AC3E}">
        <p14:creationId xmlns:p14="http://schemas.microsoft.com/office/powerpoint/2010/main" val="1655445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59704" y="980728"/>
            <a:ext cx="9174495" cy="4032448"/>
          </a:xfrm>
        </p:spPr>
      </p:pic>
      <p:sp>
        <p:nvSpPr>
          <p:cNvPr id="5" name="Title 1"/>
          <p:cNvSpPr>
            <a:spLocks noGrp="1"/>
          </p:cNvSpPr>
          <p:nvPr>
            <p:ph type="title"/>
          </p:nvPr>
        </p:nvSpPr>
        <p:spPr>
          <a:xfrm>
            <a:off x="2632075" y="6093296"/>
            <a:ext cx="6511925" cy="1143000"/>
          </a:xfrm>
        </p:spPr>
        <p:txBody>
          <a:bodyPr/>
          <a:lstStyle/>
          <a:p>
            <a:r>
              <a:rPr lang="en-GB" sz="2400" dirty="0" smtClean="0"/>
              <a:t>Extravagant Worship</a:t>
            </a:r>
            <a:endParaRPr lang="en-GB" sz="2400" dirty="0"/>
          </a:p>
        </p:txBody>
      </p:sp>
    </p:spTree>
    <p:extLst>
      <p:ext uri="{BB962C8B-B14F-4D97-AF65-F5344CB8AC3E}">
        <p14:creationId xmlns:p14="http://schemas.microsoft.com/office/powerpoint/2010/main" val="1691411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91</TotalTime>
  <Words>67</Words>
  <Application>Microsoft Office PowerPoint</Application>
  <PresentationFormat>On-screen Show (4:3)</PresentationFormat>
  <Paragraphs>24</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Georgia</vt:lpstr>
      <vt:lpstr>Trebuchet MS</vt:lpstr>
      <vt:lpstr>Slipstream</vt:lpstr>
      <vt:lpstr>Extravagant Worship</vt:lpstr>
      <vt:lpstr>Extravagant Worship</vt:lpstr>
      <vt:lpstr>Extravagant Worship</vt:lpstr>
      <vt:lpstr>Extravagant Worship</vt:lpstr>
      <vt:lpstr>Extravagant Worship</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Worshipping God</dc:title>
  <dc:creator>Pauline Burdett</dc:creator>
  <cp:lastModifiedBy>Rebecca St Ledger</cp:lastModifiedBy>
  <cp:revision>9</cp:revision>
  <dcterms:created xsi:type="dcterms:W3CDTF">2014-11-13T14:23:13Z</dcterms:created>
  <dcterms:modified xsi:type="dcterms:W3CDTF">2016-04-08T10:20:11Z</dcterms:modified>
</cp:coreProperties>
</file>