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15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67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5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8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7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9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3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4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99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35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1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3D091-C312-4683-8AD5-9B9050C8C825}" type="datetimeFigureOut">
              <a:rPr lang="en-GB" smtClean="0"/>
              <a:t>07/04/2016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3070-7497-4E67-8FC0-B244B79E9C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9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pcandersonsc.files.wordpress.com/2012/04/the-great-commission-a1062scf-john-lars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6315"/>
            <a:ext cx="5184576" cy="645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124744"/>
            <a:ext cx="23067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Great Commission</a:t>
            </a:r>
          </a:p>
          <a:p>
            <a:r>
              <a:rPr lang="en-GB" dirty="0"/>
              <a:t>b</a:t>
            </a:r>
            <a:r>
              <a:rPr lang="en-GB" dirty="0" smtClean="0"/>
              <a:t>y</a:t>
            </a:r>
          </a:p>
          <a:p>
            <a:r>
              <a:rPr lang="en-GB" dirty="0" smtClean="0"/>
              <a:t>John Larson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41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Pauline Burdett</dc:creator>
  <cp:lastModifiedBy>Rebecca St Ledger</cp:lastModifiedBy>
  <cp:revision>1</cp:revision>
  <dcterms:created xsi:type="dcterms:W3CDTF">2015-01-12T10:39:38Z</dcterms:created>
  <dcterms:modified xsi:type="dcterms:W3CDTF">2016-04-07T13:32:57Z</dcterms:modified>
</cp:coreProperties>
</file>